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34"/>
    <p:restoredTop sz="94687"/>
  </p:normalViewPr>
  <p:slideViewPr>
    <p:cSldViewPr snapToGrid="0">
      <p:cViewPr varScale="1">
        <p:scale>
          <a:sx n="100" d="100"/>
          <a:sy n="100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2D06A-CFE8-48C6-A1BD-BBB0B01F55F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815F31-C57E-426F-BD9F-903F64CC0938}">
      <dgm:prSet/>
      <dgm:spPr/>
      <dgm:t>
        <a:bodyPr/>
        <a:lstStyle/>
        <a:p>
          <a:r>
            <a:rPr lang="hu-HU"/>
            <a:t>A Vexton Kft. bemutatása</a:t>
          </a:r>
          <a:endParaRPr lang="en-US"/>
        </a:p>
      </dgm:t>
    </dgm:pt>
    <dgm:pt modelId="{532D4F66-57B9-47B5-826C-1A1871910ABF}" type="parTrans" cxnId="{1303C074-500F-400F-B564-EDAB77813305}">
      <dgm:prSet/>
      <dgm:spPr/>
      <dgm:t>
        <a:bodyPr/>
        <a:lstStyle/>
        <a:p>
          <a:endParaRPr lang="en-US"/>
        </a:p>
      </dgm:t>
    </dgm:pt>
    <dgm:pt modelId="{E283AEE0-3CCD-4946-8DB8-CD66EAD4BB49}" type="sibTrans" cxnId="{1303C074-500F-400F-B564-EDAB77813305}">
      <dgm:prSet/>
      <dgm:spPr/>
      <dgm:t>
        <a:bodyPr/>
        <a:lstStyle/>
        <a:p>
          <a:endParaRPr lang="en-US"/>
        </a:p>
      </dgm:t>
    </dgm:pt>
    <dgm:pt modelId="{43B39772-DF23-4229-8D2D-9A1EB69B9DC3}">
      <dgm:prSet/>
      <dgm:spPr/>
      <dgm:t>
        <a:bodyPr/>
        <a:lstStyle/>
        <a:p>
          <a:r>
            <a:rPr lang="hu-HU"/>
            <a:t>Az igény a mobil szabadulószobára</a:t>
          </a:r>
          <a:endParaRPr lang="en-US"/>
        </a:p>
      </dgm:t>
    </dgm:pt>
    <dgm:pt modelId="{5637E989-3773-4227-B80D-FAF29DF82904}" type="parTrans" cxnId="{BFBEFBD4-C93D-4CF0-8350-A038473D5BC4}">
      <dgm:prSet/>
      <dgm:spPr/>
      <dgm:t>
        <a:bodyPr/>
        <a:lstStyle/>
        <a:p>
          <a:endParaRPr lang="en-US"/>
        </a:p>
      </dgm:t>
    </dgm:pt>
    <dgm:pt modelId="{6CCF43B3-49D2-40F9-B89D-C09A9E0ACE0A}" type="sibTrans" cxnId="{BFBEFBD4-C93D-4CF0-8350-A038473D5BC4}">
      <dgm:prSet/>
      <dgm:spPr/>
      <dgm:t>
        <a:bodyPr/>
        <a:lstStyle/>
        <a:p>
          <a:endParaRPr lang="en-US"/>
        </a:p>
      </dgm:t>
    </dgm:pt>
    <dgm:pt modelId="{A2243DFD-8B11-4071-8214-2145EB094B70}">
      <dgm:prSet/>
      <dgm:spPr/>
      <dgm:t>
        <a:bodyPr/>
        <a:lstStyle/>
        <a:p>
          <a:r>
            <a:rPr lang="hu-HU"/>
            <a:t>A fejlesztés célja és újdonságai</a:t>
          </a:r>
          <a:endParaRPr lang="en-US"/>
        </a:p>
      </dgm:t>
    </dgm:pt>
    <dgm:pt modelId="{625D0B0A-E193-4FD4-8E4A-69D1804AAC05}" type="parTrans" cxnId="{0D9FE692-2776-484C-8D82-C475B5E1F904}">
      <dgm:prSet/>
      <dgm:spPr/>
      <dgm:t>
        <a:bodyPr/>
        <a:lstStyle/>
        <a:p>
          <a:endParaRPr lang="en-US"/>
        </a:p>
      </dgm:t>
    </dgm:pt>
    <dgm:pt modelId="{3E7FCB5C-B138-4E3E-ACA7-D6AA3B2FAD28}" type="sibTrans" cxnId="{0D9FE692-2776-484C-8D82-C475B5E1F904}">
      <dgm:prSet/>
      <dgm:spPr/>
      <dgm:t>
        <a:bodyPr/>
        <a:lstStyle/>
        <a:p>
          <a:endParaRPr lang="en-US"/>
        </a:p>
      </dgm:t>
    </dgm:pt>
    <dgm:pt modelId="{B7E0C55F-6A09-1C46-AA81-75992335F00F}" type="pres">
      <dgm:prSet presAssocID="{5EE2D06A-CFE8-48C6-A1BD-BBB0B01F55F0}" presName="vert0" presStyleCnt="0">
        <dgm:presLayoutVars>
          <dgm:dir/>
          <dgm:animOne val="branch"/>
          <dgm:animLvl val="lvl"/>
        </dgm:presLayoutVars>
      </dgm:prSet>
      <dgm:spPr/>
    </dgm:pt>
    <dgm:pt modelId="{73292F95-7575-7D42-8BC8-2FAD1CE250F4}" type="pres">
      <dgm:prSet presAssocID="{A6815F31-C57E-426F-BD9F-903F64CC0938}" presName="thickLine" presStyleLbl="alignNode1" presStyleIdx="0" presStyleCnt="3"/>
      <dgm:spPr/>
    </dgm:pt>
    <dgm:pt modelId="{26A23BCC-FA17-8F43-BC44-042F73D876B8}" type="pres">
      <dgm:prSet presAssocID="{A6815F31-C57E-426F-BD9F-903F64CC0938}" presName="horz1" presStyleCnt="0"/>
      <dgm:spPr/>
    </dgm:pt>
    <dgm:pt modelId="{55CF1515-9DAD-3C47-A49E-CAB2AA84FB25}" type="pres">
      <dgm:prSet presAssocID="{A6815F31-C57E-426F-BD9F-903F64CC0938}" presName="tx1" presStyleLbl="revTx" presStyleIdx="0" presStyleCnt="3"/>
      <dgm:spPr/>
    </dgm:pt>
    <dgm:pt modelId="{406B3F7A-1375-0C4F-8403-3424CC2A7620}" type="pres">
      <dgm:prSet presAssocID="{A6815F31-C57E-426F-BD9F-903F64CC0938}" presName="vert1" presStyleCnt="0"/>
      <dgm:spPr/>
    </dgm:pt>
    <dgm:pt modelId="{C1E33FCC-22EA-1145-A6FB-C4E318E2FA6F}" type="pres">
      <dgm:prSet presAssocID="{43B39772-DF23-4229-8D2D-9A1EB69B9DC3}" presName="thickLine" presStyleLbl="alignNode1" presStyleIdx="1" presStyleCnt="3"/>
      <dgm:spPr/>
    </dgm:pt>
    <dgm:pt modelId="{C0CFC54A-8C58-F441-A5F7-C0593D0445F3}" type="pres">
      <dgm:prSet presAssocID="{43B39772-DF23-4229-8D2D-9A1EB69B9DC3}" presName="horz1" presStyleCnt="0"/>
      <dgm:spPr/>
    </dgm:pt>
    <dgm:pt modelId="{7B076614-0451-5C4D-8151-EE6C4EABE319}" type="pres">
      <dgm:prSet presAssocID="{43B39772-DF23-4229-8D2D-9A1EB69B9DC3}" presName="tx1" presStyleLbl="revTx" presStyleIdx="1" presStyleCnt="3"/>
      <dgm:spPr/>
    </dgm:pt>
    <dgm:pt modelId="{DD7CDB91-861A-CB45-81A3-12C3F51D665B}" type="pres">
      <dgm:prSet presAssocID="{43B39772-DF23-4229-8D2D-9A1EB69B9DC3}" presName="vert1" presStyleCnt="0"/>
      <dgm:spPr/>
    </dgm:pt>
    <dgm:pt modelId="{BA1116EB-9DB5-9541-A906-B0A46F4D5DAA}" type="pres">
      <dgm:prSet presAssocID="{A2243DFD-8B11-4071-8214-2145EB094B70}" presName="thickLine" presStyleLbl="alignNode1" presStyleIdx="2" presStyleCnt="3"/>
      <dgm:spPr/>
    </dgm:pt>
    <dgm:pt modelId="{512DBEDA-EFFD-7444-AA2D-7739484423FF}" type="pres">
      <dgm:prSet presAssocID="{A2243DFD-8B11-4071-8214-2145EB094B70}" presName="horz1" presStyleCnt="0"/>
      <dgm:spPr/>
    </dgm:pt>
    <dgm:pt modelId="{3EF77353-F14E-D749-92D6-55D64BF3FFF6}" type="pres">
      <dgm:prSet presAssocID="{A2243DFD-8B11-4071-8214-2145EB094B70}" presName="tx1" presStyleLbl="revTx" presStyleIdx="2" presStyleCnt="3"/>
      <dgm:spPr/>
    </dgm:pt>
    <dgm:pt modelId="{CADC56C4-B462-7745-A7BB-0A7D9D913CC5}" type="pres">
      <dgm:prSet presAssocID="{A2243DFD-8B11-4071-8214-2145EB094B70}" presName="vert1" presStyleCnt="0"/>
      <dgm:spPr/>
    </dgm:pt>
  </dgm:ptLst>
  <dgm:cxnLst>
    <dgm:cxn modelId="{7D6B3413-AFFE-404D-81B9-5B373022A309}" type="presOf" srcId="{5EE2D06A-CFE8-48C6-A1BD-BBB0B01F55F0}" destId="{B7E0C55F-6A09-1C46-AA81-75992335F00F}" srcOrd="0" destOrd="0" presId="urn:microsoft.com/office/officeart/2008/layout/LinedList"/>
    <dgm:cxn modelId="{1303C074-500F-400F-B564-EDAB77813305}" srcId="{5EE2D06A-CFE8-48C6-A1BD-BBB0B01F55F0}" destId="{A6815F31-C57E-426F-BD9F-903F64CC0938}" srcOrd="0" destOrd="0" parTransId="{532D4F66-57B9-47B5-826C-1A1871910ABF}" sibTransId="{E283AEE0-3CCD-4946-8DB8-CD66EAD4BB49}"/>
    <dgm:cxn modelId="{12D82788-187B-A347-BF6E-EA45ED9548B2}" type="presOf" srcId="{43B39772-DF23-4229-8D2D-9A1EB69B9DC3}" destId="{7B076614-0451-5C4D-8151-EE6C4EABE319}" srcOrd="0" destOrd="0" presId="urn:microsoft.com/office/officeart/2008/layout/LinedList"/>
    <dgm:cxn modelId="{0D9FE692-2776-484C-8D82-C475B5E1F904}" srcId="{5EE2D06A-CFE8-48C6-A1BD-BBB0B01F55F0}" destId="{A2243DFD-8B11-4071-8214-2145EB094B70}" srcOrd="2" destOrd="0" parTransId="{625D0B0A-E193-4FD4-8E4A-69D1804AAC05}" sibTransId="{3E7FCB5C-B138-4E3E-ACA7-D6AA3B2FAD28}"/>
    <dgm:cxn modelId="{ADC3C7CA-72D5-BE41-8C82-CCDE6C47E3A8}" type="presOf" srcId="{A2243DFD-8B11-4071-8214-2145EB094B70}" destId="{3EF77353-F14E-D749-92D6-55D64BF3FFF6}" srcOrd="0" destOrd="0" presId="urn:microsoft.com/office/officeart/2008/layout/LinedList"/>
    <dgm:cxn modelId="{BFBEFBD4-C93D-4CF0-8350-A038473D5BC4}" srcId="{5EE2D06A-CFE8-48C6-A1BD-BBB0B01F55F0}" destId="{43B39772-DF23-4229-8D2D-9A1EB69B9DC3}" srcOrd="1" destOrd="0" parTransId="{5637E989-3773-4227-B80D-FAF29DF82904}" sibTransId="{6CCF43B3-49D2-40F9-B89D-C09A9E0ACE0A}"/>
    <dgm:cxn modelId="{AC9E1AE5-BBC4-BC4C-BBD7-B356D81A5623}" type="presOf" srcId="{A6815F31-C57E-426F-BD9F-903F64CC0938}" destId="{55CF1515-9DAD-3C47-A49E-CAB2AA84FB25}" srcOrd="0" destOrd="0" presId="urn:microsoft.com/office/officeart/2008/layout/LinedList"/>
    <dgm:cxn modelId="{14E0EE39-26CF-FD4D-86C2-0DD6FD021241}" type="presParOf" srcId="{B7E0C55F-6A09-1C46-AA81-75992335F00F}" destId="{73292F95-7575-7D42-8BC8-2FAD1CE250F4}" srcOrd="0" destOrd="0" presId="urn:microsoft.com/office/officeart/2008/layout/LinedList"/>
    <dgm:cxn modelId="{4BEACC9E-482C-B448-8046-F32E01881DB4}" type="presParOf" srcId="{B7E0C55F-6A09-1C46-AA81-75992335F00F}" destId="{26A23BCC-FA17-8F43-BC44-042F73D876B8}" srcOrd="1" destOrd="0" presId="urn:microsoft.com/office/officeart/2008/layout/LinedList"/>
    <dgm:cxn modelId="{4DF0C715-96AC-3247-811D-701DA163C874}" type="presParOf" srcId="{26A23BCC-FA17-8F43-BC44-042F73D876B8}" destId="{55CF1515-9DAD-3C47-A49E-CAB2AA84FB25}" srcOrd="0" destOrd="0" presId="urn:microsoft.com/office/officeart/2008/layout/LinedList"/>
    <dgm:cxn modelId="{5D8DF861-A86C-6544-9742-9783974AD1A4}" type="presParOf" srcId="{26A23BCC-FA17-8F43-BC44-042F73D876B8}" destId="{406B3F7A-1375-0C4F-8403-3424CC2A7620}" srcOrd="1" destOrd="0" presId="urn:microsoft.com/office/officeart/2008/layout/LinedList"/>
    <dgm:cxn modelId="{76FDBD8F-9B59-714A-8FEB-A9B001A211D7}" type="presParOf" srcId="{B7E0C55F-6A09-1C46-AA81-75992335F00F}" destId="{C1E33FCC-22EA-1145-A6FB-C4E318E2FA6F}" srcOrd="2" destOrd="0" presId="urn:microsoft.com/office/officeart/2008/layout/LinedList"/>
    <dgm:cxn modelId="{86F4BA5F-9092-644D-A334-CEA8CA6A69B2}" type="presParOf" srcId="{B7E0C55F-6A09-1C46-AA81-75992335F00F}" destId="{C0CFC54A-8C58-F441-A5F7-C0593D0445F3}" srcOrd="3" destOrd="0" presId="urn:microsoft.com/office/officeart/2008/layout/LinedList"/>
    <dgm:cxn modelId="{B3A41860-03D1-A343-B207-6660C3A29300}" type="presParOf" srcId="{C0CFC54A-8C58-F441-A5F7-C0593D0445F3}" destId="{7B076614-0451-5C4D-8151-EE6C4EABE319}" srcOrd="0" destOrd="0" presId="urn:microsoft.com/office/officeart/2008/layout/LinedList"/>
    <dgm:cxn modelId="{6E0AD612-0866-9A4A-9810-8E2D922D343E}" type="presParOf" srcId="{C0CFC54A-8C58-F441-A5F7-C0593D0445F3}" destId="{DD7CDB91-861A-CB45-81A3-12C3F51D665B}" srcOrd="1" destOrd="0" presId="urn:microsoft.com/office/officeart/2008/layout/LinedList"/>
    <dgm:cxn modelId="{338DEDD5-18B8-1D49-A1BA-335BCE168A21}" type="presParOf" srcId="{B7E0C55F-6A09-1C46-AA81-75992335F00F}" destId="{BA1116EB-9DB5-9541-A906-B0A46F4D5DAA}" srcOrd="4" destOrd="0" presId="urn:microsoft.com/office/officeart/2008/layout/LinedList"/>
    <dgm:cxn modelId="{43148C1A-27DD-C54B-A5C0-14ACB4D63773}" type="presParOf" srcId="{B7E0C55F-6A09-1C46-AA81-75992335F00F}" destId="{512DBEDA-EFFD-7444-AA2D-7739484423FF}" srcOrd="5" destOrd="0" presId="urn:microsoft.com/office/officeart/2008/layout/LinedList"/>
    <dgm:cxn modelId="{F52482FA-0EDD-004F-8404-0153FDAF988A}" type="presParOf" srcId="{512DBEDA-EFFD-7444-AA2D-7739484423FF}" destId="{3EF77353-F14E-D749-92D6-55D64BF3FFF6}" srcOrd="0" destOrd="0" presId="urn:microsoft.com/office/officeart/2008/layout/LinedList"/>
    <dgm:cxn modelId="{F546D99D-706F-284E-9DD2-E3CC5E7E2A5D}" type="presParOf" srcId="{512DBEDA-EFFD-7444-AA2D-7739484423FF}" destId="{CADC56C4-B462-7745-A7BB-0A7D9D913C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B6B351-7DA8-4FCF-8669-1279C0A2B641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57FF56C-D67A-42A0-A5A4-C530AFD98A58}">
      <dgm:prSet/>
      <dgm:spPr/>
      <dgm:t>
        <a:bodyPr/>
        <a:lstStyle/>
        <a:p>
          <a:r>
            <a:rPr lang="hu-HU"/>
            <a:t>Mobil, innovatív szabadulószoba</a:t>
          </a:r>
          <a:endParaRPr lang="en-US"/>
        </a:p>
      </dgm:t>
    </dgm:pt>
    <dgm:pt modelId="{BE7CE20E-3E8F-4D5B-8669-BFEC60F71FA5}" type="parTrans" cxnId="{A8D0F5C0-953D-4B23-925C-7DAA5DD687B7}">
      <dgm:prSet/>
      <dgm:spPr/>
      <dgm:t>
        <a:bodyPr/>
        <a:lstStyle/>
        <a:p>
          <a:endParaRPr lang="en-US"/>
        </a:p>
      </dgm:t>
    </dgm:pt>
    <dgm:pt modelId="{BF91385A-FDD0-4274-98EE-302B51C71FB4}" type="sibTrans" cxnId="{A8D0F5C0-953D-4B23-925C-7DAA5DD687B7}">
      <dgm:prSet/>
      <dgm:spPr/>
      <dgm:t>
        <a:bodyPr/>
        <a:lstStyle/>
        <a:p>
          <a:endParaRPr lang="en-US"/>
        </a:p>
      </dgm:t>
    </dgm:pt>
    <dgm:pt modelId="{2DA81EE6-82EF-4303-81D6-442AEB548885}">
      <dgm:prSet/>
      <dgm:spPr/>
      <dgm:t>
        <a:bodyPr/>
        <a:lstStyle/>
        <a:p>
          <a:r>
            <a:rPr lang="hu-HU"/>
            <a:t>Magas szintű virtualizáció</a:t>
          </a:r>
          <a:endParaRPr lang="en-US"/>
        </a:p>
      </dgm:t>
    </dgm:pt>
    <dgm:pt modelId="{272F1323-1453-4E93-A5BB-D4E2A959DF77}" type="parTrans" cxnId="{6FF5074F-04E4-47F4-909F-D172794FCB08}">
      <dgm:prSet/>
      <dgm:spPr/>
      <dgm:t>
        <a:bodyPr/>
        <a:lstStyle/>
        <a:p>
          <a:endParaRPr lang="en-US"/>
        </a:p>
      </dgm:t>
    </dgm:pt>
    <dgm:pt modelId="{7CDC61FD-34F6-40E2-BB36-A51199F5C61E}" type="sibTrans" cxnId="{6FF5074F-04E4-47F4-909F-D172794FCB08}">
      <dgm:prSet/>
      <dgm:spPr/>
      <dgm:t>
        <a:bodyPr/>
        <a:lstStyle/>
        <a:p>
          <a:endParaRPr lang="en-US"/>
        </a:p>
      </dgm:t>
    </dgm:pt>
    <dgm:pt modelId="{BFD5DF72-CD46-48EB-AAFE-B1C25A3DDC07}">
      <dgm:prSet/>
      <dgm:spPr/>
      <dgm:t>
        <a:bodyPr/>
        <a:lstStyle/>
        <a:p>
          <a:r>
            <a:rPr lang="hu-HU"/>
            <a:t>Interaktív élmény és tanulási lehetőség</a:t>
          </a:r>
          <a:endParaRPr lang="en-US"/>
        </a:p>
      </dgm:t>
    </dgm:pt>
    <dgm:pt modelId="{0C04E830-5BFE-44AD-A0F9-EEE9EE08BE12}" type="parTrans" cxnId="{5234F291-E5C5-4361-B38E-A9CFD9FE58B9}">
      <dgm:prSet/>
      <dgm:spPr/>
      <dgm:t>
        <a:bodyPr/>
        <a:lstStyle/>
        <a:p>
          <a:endParaRPr lang="en-US"/>
        </a:p>
      </dgm:t>
    </dgm:pt>
    <dgm:pt modelId="{6C540651-4F37-4138-A557-C26BD7FD7FEB}" type="sibTrans" cxnId="{5234F291-E5C5-4361-B38E-A9CFD9FE58B9}">
      <dgm:prSet/>
      <dgm:spPr/>
      <dgm:t>
        <a:bodyPr/>
        <a:lstStyle/>
        <a:p>
          <a:endParaRPr lang="en-US"/>
        </a:p>
      </dgm:t>
    </dgm:pt>
    <dgm:pt modelId="{0A6A48D1-11A5-3D4E-A420-00D3D882FD2A}" type="pres">
      <dgm:prSet presAssocID="{5AB6B351-7DA8-4FCF-8669-1279C0A2B641}" presName="linear" presStyleCnt="0">
        <dgm:presLayoutVars>
          <dgm:animLvl val="lvl"/>
          <dgm:resizeHandles val="exact"/>
        </dgm:presLayoutVars>
      </dgm:prSet>
      <dgm:spPr/>
    </dgm:pt>
    <dgm:pt modelId="{51833DB3-2949-0742-8EBD-A9D78E424B7A}" type="pres">
      <dgm:prSet presAssocID="{357FF56C-D67A-42A0-A5A4-C530AFD98A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35BEF87-D376-1147-B3C3-0D16C33E7F39}" type="pres">
      <dgm:prSet presAssocID="{BF91385A-FDD0-4274-98EE-302B51C71FB4}" presName="spacer" presStyleCnt="0"/>
      <dgm:spPr/>
    </dgm:pt>
    <dgm:pt modelId="{48B0080E-E2EB-2C48-9A28-52C03E7E4114}" type="pres">
      <dgm:prSet presAssocID="{2DA81EE6-82EF-4303-81D6-442AEB5488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948B50-EDC4-544A-B231-14040D56CD42}" type="pres">
      <dgm:prSet presAssocID="{7CDC61FD-34F6-40E2-BB36-A51199F5C61E}" presName="spacer" presStyleCnt="0"/>
      <dgm:spPr/>
    </dgm:pt>
    <dgm:pt modelId="{3BA5C9DC-2C80-7D46-BB31-B7D00B2597D5}" type="pres">
      <dgm:prSet presAssocID="{BFD5DF72-CD46-48EB-AAFE-B1C25A3DDC0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523CE40-234E-1740-95F2-F6E38C4606AE}" type="presOf" srcId="{357FF56C-D67A-42A0-A5A4-C530AFD98A58}" destId="{51833DB3-2949-0742-8EBD-A9D78E424B7A}" srcOrd="0" destOrd="0" presId="urn:microsoft.com/office/officeart/2005/8/layout/vList2"/>
    <dgm:cxn modelId="{6FF5074F-04E4-47F4-909F-D172794FCB08}" srcId="{5AB6B351-7DA8-4FCF-8669-1279C0A2B641}" destId="{2DA81EE6-82EF-4303-81D6-442AEB548885}" srcOrd="1" destOrd="0" parTransId="{272F1323-1453-4E93-A5BB-D4E2A959DF77}" sibTransId="{7CDC61FD-34F6-40E2-BB36-A51199F5C61E}"/>
    <dgm:cxn modelId="{6D21585D-DF46-354F-98B3-203DF21EF909}" type="presOf" srcId="{5AB6B351-7DA8-4FCF-8669-1279C0A2B641}" destId="{0A6A48D1-11A5-3D4E-A420-00D3D882FD2A}" srcOrd="0" destOrd="0" presId="urn:microsoft.com/office/officeart/2005/8/layout/vList2"/>
    <dgm:cxn modelId="{3872BC8D-1301-C141-8978-B262D7DD8F26}" type="presOf" srcId="{BFD5DF72-CD46-48EB-AAFE-B1C25A3DDC07}" destId="{3BA5C9DC-2C80-7D46-BB31-B7D00B2597D5}" srcOrd="0" destOrd="0" presId="urn:microsoft.com/office/officeart/2005/8/layout/vList2"/>
    <dgm:cxn modelId="{5234F291-E5C5-4361-B38E-A9CFD9FE58B9}" srcId="{5AB6B351-7DA8-4FCF-8669-1279C0A2B641}" destId="{BFD5DF72-CD46-48EB-AAFE-B1C25A3DDC07}" srcOrd="2" destOrd="0" parTransId="{0C04E830-5BFE-44AD-A0F9-EEE9EE08BE12}" sibTransId="{6C540651-4F37-4138-A557-C26BD7FD7FEB}"/>
    <dgm:cxn modelId="{A8D0F5C0-953D-4B23-925C-7DAA5DD687B7}" srcId="{5AB6B351-7DA8-4FCF-8669-1279C0A2B641}" destId="{357FF56C-D67A-42A0-A5A4-C530AFD98A58}" srcOrd="0" destOrd="0" parTransId="{BE7CE20E-3E8F-4D5B-8669-BFEC60F71FA5}" sibTransId="{BF91385A-FDD0-4274-98EE-302B51C71FB4}"/>
    <dgm:cxn modelId="{285000EE-9C18-454C-BA63-823316508060}" type="presOf" srcId="{2DA81EE6-82EF-4303-81D6-442AEB548885}" destId="{48B0080E-E2EB-2C48-9A28-52C03E7E4114}" srcOrd="0" destOrd="0" presId="urn:microsoft.com/office/officeart/2005/8/layout/vList2"/>
    <dgm:cxn modelId="{7A00A6DC-0D95-0A48-8E3E-750064429B04}" type="presParOf" srcId="{0A6A48D1-11A5-3D4E-A420-00D3D882FD2A}" destId="{51833DB3-2949-0742-8EBD-A9D78E424B7A}" srcOrd="0" destOrd="0" presId="urn:microsoft.com/office/officeart/2005/8/layout/vList2"/>
    <dgm:cxn modelId="{1EE77C45-29AD-164D-897B-E630EF6C5FB1}" type="presParOf" srcId="{0A6A48D1-11A5-3D4E-A420-00D3D882FD2A}" destId="{B35BEF87-D376-1147-B3C3-0D16C33E7F39}" srcOrd="1" destOrd="0" presId="urn:microsoft.com/office/officeart/2005/8/layout/vList2"/>
    <dgm:cxn modelId="{E2BF3974-0538-B745-B5F1-F319AEA7ADF3}" type="presParOf" srcId="{0A6A48D1-11A5-3D4E-A420-00D3D882FD2A}" destId="{48B0080E-E2EB-2C48-9A28-52C03E7E4114}" srcOrd="2" destOrd="0" presId="urn:microsoft.com/office/officeart/2005/8/layout/vList2"/>
    <dgm:cxn modelId="{0A3BC377-AA8D-C04C-9BBA-5488907A5250}" type="presParOf" srcId="{0A6A48D1-11A5-3D4E-A420-00D3D882FD2A}" destId="{72948B50-EDC4-544A-B231-14040D56CD42}" srcOrd="3" destOrd="0" presId="urn:microsoft.com/office/officeart/2005/8/layout/vList2"/>
    <dgm:cxn modelId="{4A7A3F26-EC8A-C846-8365-40AD2A5750EE}" type="presParOf" srcId="{0A6A48D1-11A5-3D4E-A420-00D3D882FD2A}" destId="{3BA5C9DC-2C80-7D46-BB31-B7D00B2597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CE90F9-E14B-4ACB-9C9A-399A30D3096E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5364BEE-0AF4-42C2-BC47-477FB08C688A}">
      <dgm:prSet/>
      <dgm:spPr/>
      <dgm:t>
        <a:bodyPr/>
        <a:lstStyle/>
        <a:p>
          <a:r>
            <a:rPr lang="hu-HU"/>
            <a:t>Szenzorokkal támogatott környezet</a:t>
          </a:r>
          <a:endParaRPr lang="en-US"/>
        </a:p>
      </dgm:t>
    </dgm:pt>
    <dgm:pt modelId="{0E239AF8-09BA-4A65-B537-3931D2E03A86}" type="parTrans" cxnId="{FE34A446-332D-4F88-97B5-995D07F155DE}">
      <dgm:prSet/>
      <dgm:spPr/>
      <dgm:t>
        <a:bodyPr/>
        <a:lstStyle/>
        <a:p>
          <a:endParaRPr lang="en-US"/>
        </a:p>
      </dgm:t>
    </dgm:pt>
    <dgm:pt modelId="{E9820012-6843-4270-B23A-F759382A7DB6}" type="sibTrans" cxnId="{FE34A446-332D-4F88-97B5-995D07F155DE}">
      <dgm:prSet/>
      <dgm:spPr/>
      <dgm:t>
        <a:bodyPr/>
        <a:lstStyle/>
        <a:p>
          <a:endParaRPr lang="en-US"/>
        </a:p>
      </dgm:t>
    </dgm:pt>
    <dgm:pt modelId="{51BE9388-10A6-4238-9E19-981CDC138839}">
      <dgm:prSet/>
      <dgm:spPr/>
      <dgm:t>
        <a:bodyPr/>
        <a:lstStyle/>
        <a:p>
          <a:r>
            <a:rPr lang="hu-HU"/>
            <a:t>Virtuális és fizikai elemek kombinációja</a:t>
          </a:r>
          <a:endParaRPr lang="en-US"/>
        </a:p>
      </dgm:t>
    </dgm:pt>
    <dgm:pt modelId="{AFD9D8CF-12BA-4BFA-A99E-1267CC1AE036}" type="parTrans" cxnId="{0492A8E2-EE0A-4926-85EA-0982221B8CBF}">
      <dgm:prSet/>
      <dgm:spPr/>
      <dgm:t>
        <a:bodyPr/>
        <a:lstStyle/>
        <a:p>
          <a:endParaRPr lang="en-US"/>
        </a:p>
      </dgm:t>
    </dgm:pt>
    <dgm:pt modelId="{897B0E3F-D85C-4825-80D4-BBE218060ED7}" type="sibTrans" cxnId="{0492A8E2-EE0A-4926-85EA-0982221B8CBF}">
      <dgm:prSet/>
      <dgm:spPr/>
      <dgm:t>
        <a:bodyPr/>
        <a:lstStyle/>
        <a:p>
          <a:endParaRPr lang="en-US"/>
        </a:p>
      </dgm:t>
    </dgm:pt>
    <dgm:pt modelId="{714A23E7-1C38-4AAA-94E8-EAEE8390284C}">
      <dgm:prSet/>
      <dgm:spPr/>
      <dgm:t>
        <a:bodyPr/>
        <a:lstStyle/>
        <a:p>
          <a:r>
            <a:rPr lang="hu-HU"/>
            <a:t>Automata játékmenet és adaptív nehézség</a:t>
          </a:r>
          <a:endParaRPr lang="en-US"/>
        </a:p>
      </dgm:t>
    </dgm:pt>
    <dgm:pt modelId="{B9DCD7A8-346B-4136-B7E4-458D2EEBFE99}" type="parTrans" cxnId="{F9890BCD-8EFE-4B70-83BC-FFEDD975CE26}">
      <dgm:prSet/>
      <dgm:spPr/>
      <dgm:t>
        <a:bodyPr/>
        <a:lstStyle/>
        <a:p>
          <a:endParaRPr lang="en-US"/>
        </a:p>
      </dgm:t>
    </dgm:pt>
    <dgm:pt modelId="{E77A83D0-84A5-4BBB-BF19-E65E3B3DE90C}" type="sibTrans" cxnId="{F9890BCD-8EFE-4B70-83BC-FFEDD975CE26}">
      <dgm:prSet/>
      <dgm:spPr/>
      <dgm:t>
        <a:bodyPr/>
        <a:lstStyle/>
        <a:p>
          <a:endParaRPr lang="en-US"/>
        </a:p>
      </dgm:t>
    </dgm:pt>
    <dgm:pt modelId="{CA114D98-7FDC-F14F-831B-971CCF5D800C}" type="pres">
      <dgm:prSet presAssocID="{56CE90F9-E14B-4ACB-9C9A-399A30D3096E}" presName="outerComposite" presStyleCnt="0">
        <dgm:presLayoutVars>
          <dgm:chMax val="5"/>
          <dgm:dir/>
          <dgm:resizeHandles val="exact"/>
        </dgm:presLayoutVars>
      </dgm:prSet>
      <dgm:spPr/>
    </dgm:pt>
    <dgm:pt modelId="{F37A5691-D897-434A-9338-FC3BDCFECE72}" type="pres">
      <dgm:prSet presAssocID="{56CE90F9-E14B-4ACB-9C9A-399A30D3096E}" presName="dummyMaxCanvas" presStyleCnt="0">
        <dgm:presLayoutVars/>
      </dgm:prSet>
      <dgm:spPr/>
    </dgm:pt>
    <dgm:pt modelId="{9633B6F6-5370-954D-90CB-01834C3C6855}" type="pres">
      <dgm:prSet presAssocID="{56CE90F9-E14B-4ACB-9C9A-399A30D3096E}" presName="ThreeNodes_1" presStyleLbl="node1" presStyleIdx="0" presStyleCnt="3">
        <dgm:presLayoutVars>
          <dgm:bulletEnabled val="1"/>
        </dgm:presLayoutVars>
      </dgm:prSet>
      <dgm:spPr/>
    </dgm:pt>
    <dgm:pt modelId="{9E3A2DD2-4F1D-4742-A85F-4160AAE99AE9}" type="pres">
      <dgm:prSet presAssocID="{56CE90F9-E14B-4ACB-9C9A-399A30D3096E}" presName="ThreeNodes_2" presStyleLbl="node1" presStyleIdx="1" presStyleCnt="3">
        <dgm:presLayoutVars>
          <dgm:bulletEnabled val="1"/>
        </dgm:presLayoutVars>
      </dgm:prSet>
      <dgm:spPr/>
    </dgm:pt>
    <dgm:pt modelId="{452FD78A-D3D5-A14D-963A-2AC935F5508F}" type="pres">
      <dgm:prSet presAssocID="{56CE90F9-E14B-4ACB-9C9A-399A30D3096E}" presName="ThreeNodes_3" presStyleLbl="node1" presStyleIdx="2" presStyleCnt="3">
        <dgm:presLayoutVars>
          <dgm:bulletEnabled val="1"/>
        </dgm:presLayoutVars>
      </dgm:prSet>
      <dgm:spPr/>
    </dgm:pt>
    <dgm:pt modelId="{AFD77E98-57C4-C342-9A61-1DEF9807D285}" type="pres">
      <dgm:prSet presAssocID="{56CE90F9-E14B-4ACB-9C9A-399A30D3096E}" presName="ThreeConn_1-2" presStyleLbl="fgAccFollowNode1" presStyleIdx="0" presStyleCnt="2">
        <dgm:presLayoutVars>
          <dgm:bulletEnabled val="1"/>
        </dgm:presLayoutVars>
      </dgm:prSet>
      <dgm:spPr/>
    </dgm:pt>
    <dgm:pt modelId="{81FAFD7B-0D01-4243-A534-91F4DC431A08}" type="pres">
      <dgm:prSet presAssocID="{56CE90F9-E14B-4ACB-9C9A-399A30D3096E}" presName="ThreeConn_2-3" presStyleLbl="fgAccFollowNode1" presStyleIdx="1" presStyleCnt="2">
        <dgm:presLayoutVars>
          <dgm:bulletEnabled val="1"/>
        </dgm:presLayoutVars>
      </dgm:prSet>
      <dgm:spPr/>
    </dgm:pt>
    <dgm:pt modelId="{46C40F29-FE0E-BA4B-A99D-D6A4B3E91DBC}" type="pres">
      <dgm:prSet presAssocID="{56CE90F9-E14B-4ACB-9C9A-399A30D3096E}" presName="ThreeNodes_1_text" presStyleLbl="node1" presStyleIdx="2" presStyleCnt="3">
        <dgm:presLayoutVars>
          <dgm:bulletEnabled val="1"/>
        </dgm:presLayoutVars>
      </dgm:prSet>
      <dgm:spPr/>
    </dgm:pt>
    <dgm:pt modelId="{4999BBD1-1868-6F4B-ABB7-7C8372A35E52}" type="pres">
      <dgm:prSet presAssocID="{56CE90F9-E14B-4ACB-9C9A-399A30D3096E}" presName="ThreeNodes_2_text" presStyleLbl="node1" presStyleIdx="2" presStyleCnt="3">
        <dgm:presLayoutVars>
          <dgm:bulletEnabled val="1"/>
        </dgm:presLayoutVars>
      </dgm:prSet>
      <dgm:spPr/>
    </dgm:pt>
    <dgm:pt modelId="{59CD72C7-4265-C84C-92B2-7A0CCB5ACC91}" type="pres">
      <dgm:prSet presAssocID="{56CE90F9-E14B-4ACB-9C9A-399A30D3096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842B408-9B2C-7F43-BBB3-20B9404B5AD3}" type="presOf" srcId="{75364BEE-0AF4-42C2-BC47-477FB08C688A}" destId="{46C40F29-FE0E-BA4B-A99D-D6A4B3E91DBC}" srcOrd="1" destOrd="0" presId="urn:microsoft.com/office/officeart/2005/8/layout/vProcess5"/>
    <dgm:cxn modelId="{18277A2A-94D1-CF4F-9CD7-297E5BF3D165}" type="presOf" srcId="{56CE90F9-E14B-4ACB-9C9A-399A30D3096E}" destId="{CA114D98-7FDC-F14F-831B-971CCF5D800C}" srcOrd="0" destOrd="0" presId="urn:microsoft.com/office/officeart/2005/8/layout/vProcess5"/>
    <dgm:cxn modelId="{221F623C-CAB1-CD41-9F22-86170CDDDB97}" type="presOf" srcId="{E9820012-6843-4270-B23A-F759382A7DB6}" destId="{AFD77E98-57C4-C342-9A61-1DEF9807D285}" srcOrd="0" destOrd="0" presId="urn:microsoft.com/office/officeart/2005/8/layout/vProcess5"/>
    <dgm:cxn modelId="{14195544-A8FC-124D-85B5-AB6E435BCB5B}" type="presOf" srcId="{714A23E7-1C38-4AAA-94E8-EAEE8390284C}" destId="{59CD72C7-4265-C84C-92B2-7A0CCB5ACC91}" srcOrd="1" destOrd="0" presId="urn:microsoft.com/office/officeart/2005/8/layout/vProcess5"/>
    <dgm:cxn modelId="{FE34A446-332D-4F88-97B5-995D07F155DE}" srcId="{56CE90F9-E14B-4ACB-9C9A-399A30D3096E}" destId="{75364BEE-0AF4-42C2-BC47-477FB08C688A}" srcOrd="0" destOrd="0" parTransId="{0E239AF8-09BA-4A65-B537-3931D2E03A86}" sibTransId="{E9820012-6843-4270-B23A-F759382A7DB6}"/>
    <dgm:cxn modelId="{C19E5977-3D6F-A54E-88EF-34311AA42B7D}" type="presOf" srcId="{51BE9388-10A6-4238-9E19-981CDC138839}" destId="{4999BBD1-1868-6F4B-ABB7-7C8372A35E52}" srcOrd="1" destOrd="0" presId="urn:microsoft.com/office/officeart/2005/8/layout/vProcess5"/>
    <dgm:cxn modelId="{3844F29B-D7AF-0340-B20D-FF6D6D128D74}" type="presOf" srcId="{51BE9388-10A6-4238-9E19-981CDC138839}" destId="{9E3A2DD2-4F1D-4742-A85F-4160AAE99AE9}" srcOrd="0" destOrd="0" presId="urn:microsoft.com/office/officeart/2005/8/layout/vProcess5"/>
    <dgm:cxn modelId="{A6A35FB0-73AE-3644-8728-52EAE090EF18}" type="presOf" srcId="{714A23E7-1C38-4AAA-94E8-EAEE8390284C}" destId="{452FD78A-D3D5-A14D-963A-2AC935F5508F}" srcOrd="0" destOrd="0" presId="urn:microsoft.com/office/officeart/2005/8/layout/vProcess5"/>
    <dgm:cxn modelId="{5A6895C2-15DD-DB41-9C92-4A4D00FE4A27}" type="presOf" srcId="{897B0E3F-D85C-4825-80D4-BBE218060ED7}" destId="{81FAFD7B-0D01-4243-A534-91F4DC431A08}" srcOrd="0" destOrd="0" presId="urn:microsoft.com/office/officeart/2005/8/layout/vProcess5"/>
    <dgm:cxn modelId="{F9890BCD-8EFE-4B70-83BC-FFEDD975CE26}" srcId="{56CE90F9-E14B-4ACB-9C9A-399A30D3096E}" destId="{714A23E7-1C38-4AAA-94E8-EAEE8390284C}" srcOrd="2" destOrd="0" parTransId="{B9DCD7A8-346B-4136-B7E4-458D2EEBFE99}" sibTransId="{E77A83D0-84A5-4BBB-BF19-E65E3B3DE90C}"/>
    <dgm:cxn modelId="{086F94CF-0E08-0B4C-9860-701FEDB18EBD}" type="presOf" srcId="{75364BEE-0AF4-42C2-BC47-477FB08C688A}" destId="{9633B6F6-5370-954D-90CB-01834C3C6855}" srcOrd="0" destOrd="0" presId="urn:microsoft.com/office/officeart/2005/8/layout/vProcess5"/>
    <dgm:cxn modelId="{0492A8E2-EE0A-4926-85EA-0982221B8CBF}" srcId="{56CE90F9-E14B-4ACB-9C9A-399A30D3096E}" destId="{51BE9388-10A6-4238-9E19-981CDC138839}" srcOrd="1" destOrd="0" parTransId="{AFD9D8CF-12BA-4BFA-A99E-1267CC1AE036}" sibTransId="{897B0E3F-D85C-4825-80D4-BBE218060ED7}"/>
    <dgm:cxn modelId="{D2D911F6-B728-A44A-8924-5E70499BABEB}" type="presParOf" srcId="{CA114D98-7FDC-F14F-831B-971CCF5D800C}" destId="{F37A5691-D897-434A-9338-FC3BDCFECE72}" srcOrd="0" destOrd="0" presId="urn:microsoft.com/office/officeart/2005/8/layout/vProcess5"/>
    <dgm:cxn modelId="{25CAEEDB-9844-AA4A-B734-AD1B970DBE42}" type="presParOf" srcId="{CA114D98-7FDC-F14F-831B-971CCF5D800C}" destId="{9633B6F6-5370-954D-90CB-01834C3C6855}" srcOrd="1" destOrd="0" presId="urn:microsoft.com/office/officeart/2005/8/layout/vProcess5"/>
    <dgm:cxn modelId="{422EBF53-7EB5-544D-A874-08593DA89E8C}" type="presParOf" srcId="{CA114D98-7FDC-F14F-831B-971CCF5D800C}" destId="{9E3A2DD2-4F1D-4742-A85F-4160AAE99AE9}" srcOrd="2" destOrd="0" presId="urn:microsoft.com/office/officeart/2005/8/layout/vProcess5"/>
    <dgm:cxn modelId="{0375376E-8BF7-A247-8431-196F73917451}" type="presParOf" srcId="{CA114D98-7FDC-F14F-831B-971CCF5D800C}" destId="{452FD78A-D3D5-A14D-963A-2AC935F5508F}" srcOrd="3" destOrd="0" presId="urn:microsoft.com/office/officeart/2005/8/layout/vProcess5"/>
    <dgm:cxn modelId="{0D140D79-DE8C-354B-80FD-E452D5F78562}" type="presParOf" srcId="{CA114D98-7FDC-F14F-831B-971CCF5D800C}" destId="{AFD77E98-57C4-C342-9A61-1DEF9807D285}" srcOrd="4" destOrd="0" presId="urn:microsoft.com/office/officeart/2005/8/layout/vProcess5"/>
    <dgm:cxn modelId="{AEE6A3F1-E269-494F-ADCC-BB38B40E8185}" type="presParOf" srcId="{CA114D98-7FDC-F14F-831B-971CCF5D800C}" destId="{81FAFD7B-0D01-4243-A534-91F4DC431A08}" srcOrd="5" destOrd="0" presId="urn:microsoft.com/office/officeart/2005/8/layout/vProcess5"/>
    <dgm:cxn modelId="{93AAED33-F796-0E44-8834-FF8575AC3D52}" type="presParOf" srcId="{CA114D98-7FDC-F14F-831B-971CCF5D800C}" destId="{46C40F29-FE0E-BA4B-A99D-D6A4B3E91DBC}" srcOrd="6" destOrd="0" presId="urn:microsoft.com/office/officeart/2005/8/layout/vProcess5"/>
    <dgm:cxn modelId="{E474D5D3-0F31-2E4B-BB30-A7AA8CD52AA8}" type="presParOf" srcId="{CA114D98-7FDC-F14F-831B-971CCF5D800C}" destId="{4999BBD1-1868-6F4B-ABB7-7C8372A35E52}" srcOrd="7" destOrd="0" presId="urn:microsoft.com/office/officeart/2005/8/layout/vProcess5"/>
    <dgm:cxn modelId="{0F30147A-030F-744D-852D-5D108F2CEF5F}" type="presParOf" srcId="{CA114D98-7FDC-F14F-831B-971CCF5D800C}" destId="{59CD72C7-4265-C84C-92B2-7A0CCB5ACC9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123EAC-2117-44D8-829E-265BF3D9B313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2BFE9ED-FC34-44D0-A002-19F193A68484}">
      <dgm:prSet/>
      <dgm:spPr/>
      <dgm:t>
        <a:bodyPr/>
        <a:lstStyle/>
        <a:p>
          <a:r>
            <a:rPr lang="hu-HU"/>
            <a:t>LIDAR-szenzorok, RFID, kamerák</a:t>
          </a:r>
          <a:endParaRPr lang="en-US"/>
        </a:p>
      </dgm:t>
    </dgm:pt>
    <dgm:pt modelId="{410926EB-6F1E-450D-BF40-45C3CAB17519}" type="parTrans" cxnId="{E9F7FEBD-8A0D-4FD8-A323-54BEDF3D4A84}">
      <dgm:prSet/>
      <dgm:spPr/>
      <dgm:t>
        <a:bodyPr/>
        <a:lstStyle/>
        <a:p>
          <a:endParaRPr lang="en-US"/>
        </a:p>
      </dgm:t>
    </dgm:pt>
    <dgm:pt modelId="{11D8A9A3-FAF2-4861-BE9D-4DC8B40CF715}" type="sibTrans" cxnId="{E9F7FEBD-8A0D-4FD8-A323-54BEDF3D4A84}">
      <dgm:prSet/>
      <dgm:spPr/>
      <dgm:t>
        <a:bodyPr/>
        <a:lstStyle/>
        <a:p>
          <a:endParaRPr lang="en-US"/>
        </a:p>
      </dgm:t>
    </dgm:pt>
    <dgm:pt modelId="{EB7CDB3C-E1F2-4440-A26F-4AE650C509C9}">
      <dgm:prSet/>
      <dgm:spPr/>
      <dgm:t>
        <a:bodyPr/>
        <a:lstStyle/>
        <a:p>
          <a:r>
            <a:rPr lang="hu-HU"/>
            <a:t>Virtuális környezet és vetített interakciók</a:t>
          </a:r>
          <a:endParaRPr lang="en-US"/>
        </a:p>
      </dgm:t>
    </dgm:pt>
    <dgm:pt modelId="{0110980C-793D-4718-8029-F3D5806BAB3D}" type="parTrans" cxnId="{AD0DAE32-3CEB-4B95-BF83-55FCB472A0BD}">
      <dgm:prSet/>
      <dgm:spPr/>
      <dgm:t>
        <a:bodyPr/>
        <a:lstStyle/>
        <a:p>
          <a:endParaRPr lang="en-US"/>
        </a:p>
      </dgm:t>
    </dgm:pt>
    <dgm:pt modelId="{6C5549F3-5BF6-470D-A2B0-5C086E6B127A}" type="sibTrans" cxnId="{AD0DAE32-3CEB-4B95-BF83-55FCB472A0BD}">
      <dgm:prSet/>
      <dgm:spPr/>
      <dgm:t>
        <a:bodyPr/>
        <a:lstStyle/>
        <a:p>
          <a:endParaRPr lang="en-US"/>
        </a:p>
      </dgm:t>
    </dgm:pt>
    <dgm:pt modelId="{E791BF0B-3EA3-41DB-AB4F-2BE72CEE8C4A}">
      <dgm:prSet/>
      <dgm:spPr/>
      <dgm:t>
        <a:bodyPr/>
        <a:lstStyle/>
        <a:p>
          <a:r>
            <a:rPr lang="hu-HU"/>
            <a:t>Mobil, moduláris szerkezet</a:t>
          </a:r>
          <a:endParaRPr lang="en-US"/>
        </a:p>
      </dgm:t>
    </dgm:pt>
    <dgm:pt modelId="{82A09093-4866-4744-8FDB-9776845CC8C3}" type="parTrans" cxnId="{60502332-E838-4AC8-9E3A-0CD27484D6DD}">
      <dgm:prSet/>
      <dgm:spPr/>
      <dgm:t>
        <a:bodyPr/>
        <a:lstStyle/>
        <a:p>
          <a:endParaRPr lang="en-US"/>
        </a:p>
      </dgm:t>
    </dgm:pt>
    <dgm:pt modelId="{891B3A04-263F-4F58-BAA6-0EE83990E4E4}" type="sibTrans" cxnId="{60502332-E838-4AC8-9E3A-0CD27484D6DD}">
      <dgm:prSet/>
      <dgm:spPr/>
      <dgm:t>
        <a:bodyPr/>
        <a:lstStyle/>
        <a:p>
          <a:endParaRPr lang="en-US"/>
        </a:p>
      </dgm:t>
    </dgm:pt>
    <dgm:pt modelId="{CA3E41F1-43BD-5545-A6EE-E7386D676A37}" type="pres">
      <dgm:prSet presAssocID="{2C123EAC-2117-44D8-829E-265BF3D9B313}" presName="linear" presStyleCnt="0">
        <dgm:presLayoutVars>
          <dgm:animLvl val="lvl"/>
          <dgm:resizeHandles val="exact"/>
        </dgm:presLayoutVars>
      </dgm:prSet>
      <dgm:spPr/>
    </dgm:pt>
    <dgm:pt modelId="{6D1EF7C6-BC93-2B44-8DDF-566F977784DF}" type="pres">
      <dgm:prSet presAssocID="{F2BFE9ED-FC34-44D0-A002-19F193A684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BB97DD-C512-9040-B2C2-2E52E2A606C3}" type="pres">
      <dgm:prSet presAssocID="{11D8A9A3-FAF2-4861-BE9D-4DC8B40CF715}" presName="spacer" presStyleCnt="0"/>
      <dgm:spPr/>
    </dgm:pt>
    <dgm:pt modelId="{88E475D9-CFA4-5040-9F06-8D9CF43817BB}" type="pres">
      <dgm:prSet presAssocID="{EB7CDB3C-E1F2-4440-A26F-4AE650C509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AE3C65-5EBE-F14B-8A09-65F76D6AB83B}" type="pres">
      <dgm:prSet presAssocID="{6C5549F3-5BF6-470D-A2B0-5C086E6B127A}" presName="spacer" presStyleCnt="0"/>
      <dgm:spPr/>
    </dgm:pt>
    <dgm:pt modelId="{096D40F5-9628-B44E-BF3C-A5F27C547662}" type="pres">
      <dgm:prSet presAssocID="{E791BF0B-3EA3-41DB-AB4F-2BE72CEE8C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9DF3915-8F81-9F43-8566-A7ED1B67A923}" type="presOf" srcId="{EB7CDB3C-E1F2-4440-A26F-4AE650C509C9}" destId="{88E475D9-CFA4-5040-9F06-8D9CF43817BB}" srcOrd="0" destOrd="0" presId="urn:microsoft.com/office/officeart/2005/8/layout/vList2"/>
    <dgm:cxn modelId="{27445F2F-0681-7C41-AF84-7AB91879013F}" type="presOf" srcId="{E791BF0B-3EA3-41DB-AB4F-2BE72CEE8C4A}" destId="{096D40F5-9628-B44E-BF3C-A5F27C547662}" srcOrd="0" destOrd="0" presId="urn:microsoft.com/office/officeart/2005/8/layout/vList2"/>
    <dgm:cxn modelId="{60502332-E838-4AC8-9E3A-0CD27484D6DD}" srcId="{2C123EAC-2117-44D8-829E-265BF3D9B313}" destId="{E791BF0B-3EA3-41DB-AB4F-2BE72CEE8C4A}" srcOrd="2" destOrd="0" parTransId="{82A09093-4866-4744-8FDB-9776845CC8C3}" sibTransId="{891B3A04-263F-4F58-BAA6-0EE83990E4E4}"/>
    <dgm:cxn modelId="{AD0DAE32-3CEB-4B95-BF83-55FCB472A0BD}" srcId="{2C123EAC-2117-44D8-829E-265BF3D9B313}" destId="{EB7CDB3C-E1F2-4440-A26F-4AE650C509C9}" srcOrd="1" destOrd="0" parTransId="{0110980C-793D-4718-8029-F3D5806BAB3D}" sibTransId="{6C5549F3-5BF6-470D-A2B0-5C086E6B127A}"/>
    <dgm:cxn modelId="{5F9A3549-06F1-C548-9EA3-48B926E93B17}" type="presOf" srcId="{2C123EAC-2117-44D8-829E-265BF3D9B313}" destId="{CA3E41F1-43BD-5545-A6EE-E7386D676A37}" srcOrd="0" destOrd="0" presId="urn:microsoft.com/office/officeart/2005/8/layout/vList2"/>
    <dgm:cxn modelId="{C568584E-5AA0-794F-9229-CFCD738AD307}" type="presOf" srcId="{F2BFE9ED-FC34-44D0-A002-19F193A68484}" destId="{6D1EF7C6-BC93-2B44-8DDF-566F977784DF}" srcOrd="0" destOrd="0" presId="urn:microsoft.com/office/officeart/2005/8/layout/vList2"/>
    <dgm:cxn modelId="{E9F7FEBD-8A0D-4FD8-A323-54BEDF3D4A84}" srcId="{2C123EAC-2117-44D8-829E-265BF3D9B313}" destId="{F2BFE9ED-FC34-44D0-A002-19F193A68484}" srcOrd="0" destOrd="0" parTransId="{410926EB-6F1E-450D-BF40-45C3CAB17519}" sibTransId="{11D8A9A3-FAF2-4861-BE9D-4DC8B40CF715}"/>
    <dgm:cxn modelId="{C890C39B-142B-B74B-88F4-028C5B849A5C}" type="presParOf" srcId="{CA3E41F1-43BD-5545-A6EE-E7386D676A37}" destId="{6D1EF7C6-BC93-2B44-8DDF-566F977784DF}" srcOrd="0" destOrd="0" presId="urn:microsoft.com/office/officeart/2005/8/layout/vList2"/>
    <dgm:cxn modelId="{6F86E175-6F3F-D942-A05C-C405C6391CF8}" type="presParOf" srcId="{CA3E41F1-43BD-5545-A6EE-E7386D676A37}" destId="{93BB97DD-C512-9040-B2C2-2E52E2A606C3}" srcOrd="1" destOrd="0" presId="urn:microsoft.com/office/officeart/2005/8/layout/vList2"/>
    <dgm:cxn modelId="{226C4F4D-2904-B74A-979A-E761898001DD}" type="presParOf" srcId="{CA3E41F1-43BD-5545-A6EE-E7386D676A37}" destId="{88E475D9-CFA4-5040-9F06-8D9CF43817BB}" srcOrd="2" destOrd="0" presId="urn:microsoft.com/office/officeart/2005/8/layout/vList2"/>
    <dgm:cxn modelId="{413F6823-5152-C54E-A46A-84EA5723E6CB}" type="presParOf" srcId="{CA3E41F1-43BD-5545-A6EE-E7386D676A37}" destId="{44AE3C65-5EBE-F14B-8A09-65F76D6AB83B}" srcOrd="3" destOrd="0" presId="urn:microsoft.com/office/officeart/2005/8/layout/vList2"/>
    <dgm:cxn modelId="{0E20480F-A87F-F647-B913-B0334D1EB32B}" type="presParOf" srcId="{CA3E41F1-43BD-5545-A6EE-E7386D676A37}" destId="{096D40F5-9628-B44E-BF3C-A5F27C54766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F81ECB-5779-4920-BCCC-3BDD5153E077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33B2FFE-388A-431F-96BE-EC09B858C5A0}">
      <dgm:prSet/>
      <dgm:spPr/>
      <dgm:t>
        <a:bodyPr/>
        <a:lstStyle/>
        <a:p>
          <a:r>
            <a:rPr lang="hu-HU"/>
            <a:t>Tervezés és szoftverfejlesztés</a:t>
          </a:r>
          <a:endParaRPr lang="en-US"/>
        </a:p>
      </dgm:t>
    </dgm:pt>
    <dgm:pt modelId="{057FFD9F-6D50-40FC-8FD2-68764A6EAB33}" type="parTrans" cxnId="{7C2B9499-B077-420C-BE0F-9496E540A303}">
      <dgm:prSet/>
      <dgm:spPr/>
      <dgm:t>
        <a:bodyPr/>
        <a:lstStyle/>
        <a:p>
          <a:endParaRPr lang="en-US"/>
        </a:p>
      </dgm:t>
    </dgm:pt>
    <dgm:pt modelId="{4448F81B-5BCF-4E00-A0A6-8FEB9FF34D6C}" type="sibTrans" cxnId="{7C2B9499-B077-420C-BE0F-9496E540A303}">
      <dgm:prSet/>
      <dgm:spPr/>
      <dgm:t>
        <a:bodyPr/>
        <a:lstStyle/>
        <a:p>
          <a:endParaRPr lang="en-US"/>
        </a:p>
      </dgm:t>
    </dgm:pt>
    <dgm:pt modelId="{0FFA521F-D932-458C-BFE6-395B4EB12ABE}">
      <dgm:prSet/>
      <dgm:spPr/>
      <dgm:t>
        <a:bodyPr/>
        <a:lstStyle/>
        <a:p>
          <a:r>
            <a:rPr lang="hu-HU"/>
            <a:t>Hardverfejlesztés és tesztelés</a:t>
          </a:r>
          <a:endParaRPr lang="en-US"/>
        </a:p>
      </dgm:t>
    </dgm:pt>
    <dgm:pt modelId="{912B157B-CDAD-46FD-9E7C-BF184F29B57A}" type="parTrans" cxnId="{92982412-DC07-4E81-9334-4358C2DBC560}">
      <dgm:prSet/>
      <dgm:spPr/>
      <dgm:t>
        <a:bodyPr/>
        <a:lstStyle/>
        <a:p>
          <a:endParaRPr lang="en-US"/>
        </a:p>
      </dgm:t>
    </dgm:pt>
    <dgm:pt modelId="{80796375-DAF7-4C51-BF87-9EAFAFC4C365}" type="sibTrans" cxnId="{92982412-DC07-4E81-9334-4358C2DBC560}">
      <dgm:prSet/>
      <dgm:spPr/>
      <dgm:t>
        <a:bodyPr/>
        <a:lstStyle/>
        <a:p>
          <a:endParaRPr lang="en-US"/>
        </a:p>
      </dgm:t>
    </dgm:pt>
    <dgm:pt modelId="{633E3BC0-2932-4CFD-B563-8CD014553D4F}">
      <dgm:prSet/>
      <dgm:spPr/>
      <dgm:t>
        <a:bodyPr/>
        <a:lstStyle/>
        <a:p>
          <a:r>
            <a:rPr lang="hu-HU"/>
            <a:t>Prototípus és validáció</a:t>
          </a:r>
          <a:endParaRPr lang="en-US"/>
        </a:p>
      </dgm:t>
    </dgm:pt>
    <dgm:pt modelId="{EEA02870-0437-49EE-B722-1485F0CA8924}" type="parTrans" cxnId="{32772F82-58CC-457F-9B34-9F0BB95D0C7F}">
      <dgm:prSet/>
      <dgm:spPr/>
      <dgm:t>
        <a:bodyPr/>
        <a:lstStyle/>
        <a:p>
          <a:endParaRPr lang="en-US"/>
        </a:p>
      </dgm:t>
    </dgm:pt>
    <dgm:pt modelId="{DBB2C706-F17E-4553-A82A-C0AB761BEB98}" type="sibTrans" cxnId="{32772F82-58CC-457F-9B34-9F0BB95D0C7F}">
      <dgm:prSet/>
      <dgm:spPr/>
      <dgm:t>
        <a:bodyPr/>
        <a:lstStyle/>
        <a:p>
          <a:endParaRPr lang="en-US"/>
        </a:p>
      </dgm:t>
    </dgm:pt>
    <dgm:pt modelId="{2A1DFE8C-FF31-F74A-9BFB-ADD2A70D6A70}" type="pres">
      <dgm:prSet presAssocID="{12F81ECB-5779-4920-BCCC-3BDD5153E077}" presName="vert0" presStyleCnt="0">
        <dgm:presLayoutVars>
          <dgm:dir/>
          <dgm:animOne val="branch"/>
          <dgm:animLvl val="lvl"/>
        </dgm:presLayoutVars>
      </dgm:prSet>
      <dgm:spPr/>
    </dgm:pt>
    <dgm:pt modelId="{C357BA4C-AC09-7C46-8174-AD741CEA244E}" type="pres">
      <dgm:prSet presAssocID="{E33B2FFE-388A-431F-96BE-EC09B858C5A0}" presName="thickLine" presStyleLbl="alignNode1" presStyleIdx="0" presStyleCnt="3"/>
      <dgm:spPr/>
    </dgm:pt>
    <dgm:pt modelId="{6AEFE6CB-8D02-D349-A2B0-4E3C7729DD4F}" type="pres">
      <dgm:prSet presAssocID="{E33B2FFE-388A-431F-96BE-EC09B858C5A0}" presName="horz1" presStyleCnt="0"/>
      <dgm:spPr/>
    </dgm:pt>
    <dgm:pt modelId="{FA4925EF-3B2C-B545-BE17-7C8018FAF7CD}" type="pres">
      <dgm:prSet presAssocID="{E33B2FFE-388A-431F-96BE-EC09B858C5A0}" presName="tx1" presStyleLbl="revTx" presStyleIdx="0" presStyleCnt="3"/>
      <dgm:spPr/>
    </dgm:pt>
    <dgm:pt modelId="{2F3A15C0-832D-6A4D-9351-E795DA761883}" type="pres">
      <dgm:prSet presAssocID="{E33B2FFE-388A-431F-96BE-EC09B858C5A0}" presName="vert1" presStyleCnt="0"/>
      <dgm:spPr/>
    </dgm:pt>
    <dgm:pt modelId="{4C420FBE-52AE-0041-9C73-07D47DAD406B}" type="pres">
      <dgm:prSet presAssocID="{0FFA521F-D932-458C-BFE6-395B4EB12ABE}" presName="thickLine" presStyleLbl="alignNode1" presStyleIdx="1" presStyleCnt="3"/>
      <dgm:spPr/>
    </dgm:pt>
    <dgm:pt modelId="{9FDE6E84-B4BD-5941-9A31-50DBF86A648F}" type="pres">
      <dgm:prSet presAssocID="{0FFA521F-D932-458C-BFE6-395B4EB12ABE}" presName="horz1" presStyleCnt="0"/>
      <dgm:spPr/>
    </dgm:pt>
    <dgm:pt modelId="{5B13ECB0-9B03-F24F-9F59-D08CFC5CAA1F}" type="pres">
      <dgm:prSet presAssocID="{0FFA521F-D932-458C-BFE6-395B4EB12ABE}" presName="tx1" presStyleLbl="revTx" presStyleIdx="1" presStyleCnt="3"/>
      <dgm:spPr/>
    </dgm:pt>
    <dgm:pt modelId="{DA6993C9-BB90-B944-9E15-8E77629FC994}" type="pres">
      <dgm:prSet presAssocID="{0FFA521F-D932-458C-BFE6-395B4EB12ABE}" presName="vert1" presStyleCnt="0"/>
      <dgm:spPr/>
    </dgm:pt>
    <dgm:pt modelId="{EB0F71B9-62B1-3F44-80B4-92B8EF657661}" type="pres">
      <dgm:prSet presAssocID="{633E3BC0-2932-4CFD-B563-8CD014553D4F}" presName="thickLine" presStyleLbl="alignNode1" presStyleIdx="2" presStyleCnt="3"/>
      <dgm:spPr/>
    </dgm:pt>
    <dgm:pt modelId="{953EAEC9-E48A-6948-8D4F-9B855132F6BB}" type="pres">
      <dgm:prSet presAssocID="{633E3BC0-2932-4CFD-B563-8CD014553D4F}" presName="horz1" presStyleCnt="0"/>
      <dgm:spPr/>
    </dgm:pt>
    <dgm:pt modelId="{C4A38E4F-BEDE-1A46-BCC6-33F2915EF9AA}" type="pres">
      <dgm:prSet presAssocID="{633E3BC0-2932-4CFD-B563-8CD014553D4F}" presName="tx1" presStyleLbl="revTx" presStyleIdx="2" presStyleCnt="3"/>
      <dgm:spPr/>
    </dgm:pt>
    <dgm:pt modelId="{BF6153E5-43D7-D444-8631-93B67696645B}" type="pres">
      <dgm:prSet presAssocID="{633E3BC0-2932-4CFD-B563-8CD014553D4F}" presName="vert1" presStyleCnt="0"/>
      <dgm:spPr/>
    </dgm:pt>
  </dgm:ptLst>
  <dgm:cxnLst>
    <dgm:cxn modelId="{92982412-DC07-4E81-9334-4358C2DBC560}" srcId="{12F81ECB-5779-4920-BCCC-3BDD5153E077}" destId="{0FFA521F-D932-458C-BFE6-395B4EB12ABE}" srcOrd="1" destOrd="0" parTransId="{912B157B-CDAD-46FD-9E7C-BF184F29B57A}" sibTransId="{80796375-DAF7-4C51-BF87-9EAFAFC4C365}"/>
    <dgm:cxn modelId="{0D0A854B-FE40-B045-A67E-69C1B8A28CE6}" type="presOf" srcId="{E33B2FFE-388A-431F-96BE-EC09B858C5A0}" destId="{FA4925EF-3B2C-B545-BE17-7C8018FAF7CD}" srcOrd="0" destOrd="0" presId="urn:microsoft.com/office/officeart/2008/layout/LinedList"/>
    <dgm:cxn modelId="{71D4B64F-9689-DD43-87A0-711F74115563}" type="presOf" srcId="{12F81ECB-5779-4920-BCCC-3BDD5153E077}" destId="{2A1DFE8C-FF31-F74A-9BFB-ADD2A70D6A70}" srcOrd="0" destOrd="0" presId="urn:microsoft.com/office/officeart/2008/layout/LinedList"/>
    <dgm:cxn modelId="{32772F82-58CC-457F-9B34-9F0BB95D0C7F}" srcId="{12F81ECB-5779-4920-BCCC-3BDD5153E077}" destId="{633E3BC0-2932-4CFD-B563-8CD014553D4F}" srcOrd="2" destOrd="0" parTransId="{EEA02870-0437-49EE-B722-1485F0CA8924}" sibTransId="{DBB2C706-F17E-4553-A82A-C0AB761BEB98}"/>
    <dgm:cxn modelId="{FF147390-DEEC-9341-9E45-A2D72C183FB7}" type="presOf" srcId="{633E3BC0-2932-4CFD-B563-8CD014553D4F}" destId="{C4A38E4F-BEDE-1A46-BCC6-33F2915EF9AA}" srcOrd="0" destOrd="0" presId="urn:microsoft.com/office/officeart/2008/layout/LinedList"/>
    <dgm:cxn modelId="{7C2B9499-B077-420C-BE0F-9496E540A303}" srcId="{12F81ECB-5779-4920-BCCC-3BDD5153E077}" destId="{E33B2FFE-388A-431F-96BE-EC09B858C5A0}" srcOrd="0" destOrd="0" parTransId="{057FFD9F-6D50-40FC-8FD2-68764A6EAB33}" sibTransId="{4448F81B-5BCF-4E00-A0A6-8FEB9FF34D6C}"/>
    <dgm:cxn modelId="{08782AF1-E999-B044-988E-588708BC475D}" type="presOf" srcId="{0FFA521F-D932-458C-BFE6-395B4EB12ABE}" destId="{5B13ECB0-9B03-F24F-9F59-D08CFC5CAA1F}" srcOrd="0" destOrd="0" presId="urn:microsoft.com/office/officeart/2008/layout/LinedList"/>
    <dgm:cxn modelId="{B1E01514-5EF5-4244-99C9-8DD7ACADD812}" type="presParOf" srcId="{2A1DFE8C-FF31-F74A-9BFB-ADD2A70D6A70}" destId="{C357BA4C-AC09-7C46-8174-AD741CEA244E}" srcOrd="0" destOrd="0" presId="urn:microsoft.com/office/officeart/2008/layout/LinedList"/>
    <dgm:cxn modelId="{81D3EA5F-0FED-CD4B-BA27-4101021165CB}" type="presParOf" srcId="{2A1DFE8C-FF31-F74A-9BFB-ADD2A70D6A70}" destId="{6AEFE6CB-8D02-D349-A2B0-4E3C7729DD4F}" srcOrd="1" destOrd="0" presId="urn:microsoft.com/office/officeart/2008/layout/LinedList"/>
    <dgm:cxn modelId="{627CA0F8-1F6B-9B4C-B330-8C5D485C60C9}" type="presParOf" srcId="{6AEFE6CB-8D02-D349-A2B0-4E3C7729DD4F}" destId="{FA4925EF-3B2C-B545-BE17-7C8018FAF7CD}" srcOrd="0" destOrd="0" presId="urn:microsoft.com/office/officeart/2008/layout/LinedList"/>
    <dgm:cxn modelId="{4B43415B-C964-6F4F-8B11-3EEB07C4AC26}" type="presParOf" srcId="{6AEFE6CB-8D02-D349-A2B0-4E3C7729DD4F}" destId="{2F3A15C0-832D-6A4D-9351-E795DA761883}" srcOrd="1" destOrd="0" presId="urn:microsoft.com/office/officeart/2008/layout/LinedList"/>
    <dgm:cxn modelId="{1F655F70-5358-7F43-9CB3-A6578DEB3A92}" type="presParOf" srcId="{2A1DFE8C-FF31-F74A-9BFB-ADD2A70D6A70}" destId="{4C420FBE-52AE-0041-9C73-07D47DAD406B}" srcOrd="2" destOrd="0" presId="urn:microsoft.com/office/officeart/2008/layout/LinedList"/>
    <dgm:cxn modelId="{FFEBBC4D-DE4B-8C46-8476-1656B52EE92A}" type="presParOf" srcId="{2A1DFE8C-FF31-F74A-9BFB-ADD2A70D6A70}" destId="{9FDE6E84-B4BD-5941-9A31-50DBF86A648F}" srcOrd="3" destOrd="0" presId="urn:microsoft.com/office/officeart/2008/layout/LinedList"/>
    <dgm:cxn modelId="{3BB65616-EE02-4448-B75C-27B643D6BEC7}" type="presParOf" srcId="{9FDE6E84-B4BD-5941-9A31-50DBF86A648F}" destId="{5B13ECB0-9B03-F24F-9F59-D08CFC5CAA1F}" srcOrd="0" destOrd="0" presId="urn:microsoft.com/office/officeart/2008/layout/LinedList"/>
    <dgm:cxn modelId="{E843E6BF-FAEA-C242-A464-111DB80FBE85}" type="presParOf" srcId="{9FDE6E84-B4BD-5941-9A31-50DBF86A648F}" destId="{DA6993C9-BB90-B944-9E15-8E77629FC994}" srcOrd="1" destOrd="0" presId="urn:microsoft.com/office/officeart/2008/layout/LinedList"/>
    <dgm:cxn modelId="{7CAE1F63-E514-C045-9D62-1306A16841B9}" type="presParOf" srcId="{2A1DFE8C-FF31-F74A-9BFB-ADD2A70D6A70}" destId="{EB0F71B9-62B1-3F44-80B4-92B8EF657661}" srcOrd="4" destOrd="0" presId="urn:microsoft.com/office/officeart/2008/layout/LinedList"/>
    <dgm:cxn modelId="{AA7671F0-F040-874B-ACEF-6103742DF52B}" type="presParOf" srcId="{2A1DFE8C-FF31-F74A-9BFB-ADD2A70D6A70}" destId="{953EAEC9-E48A-6948-8D4F-9B855132F6BB}" srcOrd="5" destOrd="0" presId="urn:microsoft.com/office/officeart/2008/layout/LinedList"/>
    <dgm:cxn modelId="{670D4603-573D-D747-BB63-7D55A448D825}" type="presParOf" srcId="{953EAEC9-E48A-6948-8D4F-9B855132F6BB}" destId="{C4A38E4F-BEDE-1A46-BCC6-33F2915EF9AA}" srcOrd="0" destOrd="0" presId="urn:microsoft.com/office/officeart/2008/layout/LinedList"/>
    <dgm:cxn modelId="{2D9A00B5-3005-2745-8700-400BD84D482D}" type="presParOf" srcId="{953EAEC9-E48A-6948-8D4F-9B855132F6BB}" destId="{BF6153E5-43D7-D444-8631-93B6769664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61FE80-A7B3-4E70-910A-8BD5416C7357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8B70CAE-B499-4C86-875F-14D9203AA45A}">
      <dgm:prSet/>
      <dgm:spPr/>
      <dgm:t>
        <a:bodyPr/>
        <a:lstStyle/>
        <a:p>
          <a:r>
            <a:rPr lang="hu-HU"/>
            <a:t>Teljesen mobil rendszer</a:t>
          </a:r>
          <a:endParaRPr lang="en-US"/>
        </a:p>
      </dgm:t>
    </dgm:pt>
    <dgm:pt modelId="{F4C9E5E4-7FB3-4345-A47D-C3D7B9434341}" type="parTrans" cxnId="{89477A38-2AF9-452F-98C2-4103DE0B574E}">
      <dgm:prSet/>
      <dgm:spPr/>
      <dgm:t>
        <a:bodyPr/>
        <a:lstStyle/>
        <a:p>
          <a:endParaRPr lang="en-US"/>
        </a:p>
      </dgm:t>
    </dgm:pt>
    <dgm:pt modelId="{91A83EF5-07CD-4F92-97ED-EA8B6EAE93CF}" type="sibTrans" cxnId="{89477A38-2AF9-452F-98C2-4103DE0B574E}">
      <dgm:prSet/>
      <dgm:spPr/>
      <dgm:t>
        <a:bodyPr/>
        <a:lstStyle/>
        <a:p>
          <a:endParaRPr lang="en-US"/>
        </a:p>
      </dgm:t>
    </dgm:pt>
    <dgm:pt modelId="{E24450F3-9551-4AF6-AF71-D5D1F2BFDC4D}">
      <dgm:prSet/>
      <dgm:spPr/>
      <dgm:t>
        <a:bodyPr/>
        <a:lstStyle/>
        <a:p>
          <a:r>
            <a:rPr lang="hu-HU"/>
            <a:t>Könnyen testreszabható és átalakítható</a:t>
          </a:r>
          <a:endParaRPr lang="en-US"/>
        </a:p>
      </dgm:t>
    </dgm:pt>
    <dgm:pt modelId="{EC225B11-BA75-40E9-A799-7F0DCED51ABC}" type="parTrans" cxnId="{434E4E6F-8E82-4B47-894F-78A35C380368}">
      <dgm:prSet/>
      <dgm:spPr/>
      <dgm:t>
        <a:bodyPr/>
        <a:lstStyle/>
        <a:p>
          <a:endParaRPr lang="en-US"/>
        </a:p>
      </dgm:t>
    </dgm:pt>
    <dgm:pt modelId="{493A4B84-FDA9-42CE-9345-4C89693CF4BD}" type="sibTrans" cxnId="{434E4E6F-8E82-4B47-894F-78A35C380368}">
      <dgm:prSet/>
      <dgm:spPr/>
      <dgm:t>
        <a:bodyPr/>
        <a:lstStyle/>
        <a:p>
          <a:endParaRPr lang="en-US"/>
        </a:p>
      </dgm:t>
    </dgm:pt>
    <dgm:pt modelId="{6C978179-33E4-4E34-B5F6-33D919D8BCE6}">
      <dgm:prSet/>
      <dgm:spPr/>
      <dgm:t>
        <a:bodyPr/>
        <a:lstStyle/>
        <a:p>
          <a:r>
            <a:rPr lang="hu-HU"/>
            <a:t>Oktatási és szórakoztatási lehetőségek</a:t>
          </a:r>
          <a:endParaRPr lang="en-US"/>
        </a:p>
      </dgm:t>
    </dgm:pt>
    <dgm:pt modelId="{7866BDF9-931E-4F90-A038-C53668C7C4E0}" type="parTrans" cxnId="{F7A0FCEB-53D5-4EF9-B5AD-7F1288994CC5}">
      <dgm:prSet/>
      <dgm:spPr/>
      <dgm:t>
        <a:bodyPr/>
        <a:lstStyle/>
        <a:p>
          <a:endParaRPr lang="en-US"/>
        </a:p>
      </dgm:t>
    </dgm:pt>
    <dgm:pt modelId="{CFFC054A-C235-4B71-B352-D23FC1C28997}" type="sibTrans" cxnId="{F7A0FCEB-53D5-4EF9-B5AD-7F1288994CC5}">
      <dgm:prSet/>
      <dgm:spPr/>
      <dgm:t>
        <a:bodyPr/>
        <a:lstStyle/>
        <a:p>
          <a:endParaRPr lang="en-US"/>
        </a:p>
      </dgm:t>
    </dgm:pt>
    <dgm:pt modelId="{E4C1CB63-D874-C34B-8225-170A61757964}" type="pres">
      <dgm:prSet presAssocID="{3861FE80-A7B3-4E70-910A-8BD5416C7357}" presName="vert0" presStyleCnt="0">
        <dgm:presLayoutVars>
          <dgm:dir/>
          <dgm:animOne val="branch"/>
          <dgm:animLvl val="lvl"/>
        </dgm:presLayoutVars>
      </dgm:prSet>
      <dgm:spPr/>
    </dgm:pt>
    <dgm:pt modelId="{F4C21872-0A34-6948-8D7B-634A9E2918C1}" type="pres">
      <dgm:prSet presAssocID="{E8B70CAE-B499-4C86-875F-14D9203AA45A}" presName="thickLine" presStyleLbl="alignNode1" presStyleIdx="0" presStyleCnt="3"/>
      <dgm:spPr/>
    </dgm:pt>
    <dgm:pt modelId="{E4631E0A-C036-3040-959D-4DDA8EA15487}" type="pres">
      <dgm:prSet presAssocID="{E8B70CAE-B499-4C86-875F-14D9203AA45A}" presName="horz1" presStyleCnt="0"/>
      <dgm:spPr/>
    </dgm:pt>
    <dgm:pt modelId="{427AE487-743D-D04C-A850-BFF47AEB88AC}" type="pres">
      <dgm:prSet presAssocID="{E8B70CAE-B499-4C86-875F-14D9203AA45A}" presName="tx1" presStyleLbl="revTx" presStyleIdx="0" presStyleCnt="3"/>
      <dgm:spPr/>
    </dgm:pt>
    <dgm:pt modelId="{677D340B-92D2-0F4D-BF06-9D02DD17F5A5}" type="pres">
      <dgm:prSet presAssocID="{E8B70CAE-B499-4C86-875F-14D9203AA45A}" presName="vert1" presStyleCnt="0"/>
      <dgm:spPr/>
    </dgm:pt>
    <dgm:pt modelId="{AB20258D-53DB-0046-B2CD-E06B56CCC4A3}" type="pres">
      <dgm:prSet presAssocID="{E24450F3-9551-4AF6-AF71-D5D1F2BFDC4D}" presName="thickLine" presStyleLbl="alignNode1" presStyleIdx="1" presStyleCnt="3"/>
      <dgm:spPr/>
    </dgm:pt>
    <dgm:pt modelId="{6C428208-6053-4D41-9436-439418DB562A}" type="pres">
      <dgm:prSet presAssocID="{E24450F3-9551-4AF6-AF71-D5D1F2BFDC4D}" presName="horz1" presStyleCnt="0"/>
      <dgm:spPr/>
    </dgm:pt>
    <dgm:pt modelId="{94726CE7-780C-FD46-9C32-7E8408284629}" type="pres">
      <dgm:prSet presAssocID="{E24450F3-9551-4AF6-AF71-D5D1F2BFDC4D}" presName="tx1" presStyleLbl="revTx" presStyleIdx="1" presStyleCnt="3"/>
      <dgm:spPr/>
    </dgm:pt>
    <dgm:pt modelId="{AB525F0D-8A89-F447-AF9D-7B46E4A6640B}" type="pres">
      <dgm:prSet presAssocID="{E24450F3-9551-4AF6-AF71-D5D1F2BFDC4D}" presName="vert1" presStyleCnt="0"/>
      <dgm:spPr/>
    </dgm:pt>
    <dgm:pt modelId="{F7D05C25-B8C7-1143-8F89-FF3B418B14BF}" type="pres">
      <dgm:prSet presAssocID="{6C978179-33E4-4E34-B5F6-33D919D8BCE6}" presName="thickLine" presStyleLbl="alignNode1" presStyleIdx="2" presStyleCnt="3"/>
      <dgm:spPr/>
    </dgm:pt>
    <dgm:pt modelId="{5D7961BF-4FD4-D64D-B05B-4AC11C872C9B}" type="pres">
      <dgm:prSet presAssocID="{6C978179-33E4-4E34-B5F6-33D919D8BCE6}" presName="horz1" presStyleCnt="0"/>
      <dgm:spPr/>
    </dgm:pt>
    <dgm:pt modelId="{5F1BE217-7F18-BD4A-A7DF-FBC47C569776}" type="pres">
      <dgm:prSet presAssocID="{6C978179-33E4-4E34-B5F6-33D919D8BCE6}" presName="tx1" presStyleLbl="revTx" presStyleIdx="2" presStyleCnt="3"/>
      <dgm:spPr/>
    </dgm:pt>
    <dgm:pt modelId="{8DFD3989-F1BC-A640-B7C9-932E726F1BF8}" type="pres">
      <dgm:prSet presAssocID="{6C978179-33E4-4E34-B5F6-33D919D8BCE6}" presName="vert1" presStyleCnt="0"/>
      <dgm:spPr/>
    </dgm:pt>
  </dgm:ptLst>
  <dgm:cxnLst>
    <dgm:cxn modelId="{89477A38-2AF9-452F-98C2-4103DE0B574E}" srcId="{3861FE80-A7B3-4E70-910A-8BD5416C7357}" destId="{E8B70CAE-B499-4C86-875F-14D9203AA45A}" srcOrd="0" destOrd="0" parTransId="{F4C9E5E4-7FB3-4345-A47D-C3D7B9434341}" sibTransId="{91A83EF5-07CD-4F92-97ED-EA8B6EAE93CF}"/>
    <dgm:cxn modelId="{434E4E6F-8E82-4B47-894F-78A35C380368}" srcId="{3861FE80-A7B3-4E70-910A-8BD5416C7357}" destId="{E24450F3-9551-4AF6-AF71-D5D1F2BFDC4D}" srcOrd="1" destOrd="0" parTransId="{EC225B11-BA75-40E9-A799-7F0DCED51ABC}" sibTransId="{493A4B84-FDA9-42CE-9345-4C89693CF4BD}"/>
    <dgm:cxn modelId="{92873499-97A1-3048-BB2F-0D920B08FEAB}" type="presOf" srcId="{6C978179-33E4-4E34-B5F6-33D919D8BCE6}" destId="{5F1BE217-7F18-BD4A-A7DF-FBC47C569776}" srcOrd="0" destOrd="0" presId="urn:microsoft.com/office/officeart/2008/layout/LinedList"/>
    <dgm:cxn modelId="{168AC0AD-FAE3-0F40-869C-9410C08F170E}" type="presOf" srcId="{E8B70CAE-B499-4C86-875F-14D9203AA45A}" destId="{427AE487-743D-D04C-A850-BFF47AEB88AC}" srcOrd="0" destOrd="0" presId="urn:microsoft.com/office/officeart/2008/layout/LinedList"/>
    <dgm:cxn modelId="{451722C2-7DBC-D143-AE40-BAB248762D1B}" type="presOf" srcId="{3861FE80-A7B3-4E70-910A-8BD5416C7357}" destId="{E4C1CB63-D874-C34B-8225-170A61757964}" srcOrd="0" destOrd="0" presId="urn:microsoft.com/office/officeart/2008/layout/LinedList"/>
    <dgm:cxn modelId="{F7A0FCEB-53D5-4EF9-B5AD-7F1288994CC5}" srcId="{3861FE80-A7B3-4E70-910A-8BD5416C7357}" destId="{6C978179-33E4-4E34-B5F6-33D919D8BCE6}" srcOrd="2" destOrd="0" parTransId="{7866BDF9-931E-4F90-A038-C53668C7C4E0}" sibTransId="{CFFC054A-C235-4B71-B352-D23FC1C28997}"/>
    <dgm:cxn modelId="{158620F6-B0F5-AE42-9BBE-2BAD64999285}" type="presOf" srcId="{E24450F3-9551-4AF6-AF71-D5D1F2BFDC4D}" destId="{94726CE7-780C-FD46-9C32-7E8408284629}" srcOrd="0" destOrd="0" presId="urn:microsoft.com/office/officeart/2008/layout/LinedList"/>
    <dgm:cxn modelId="{244EE7DE-4D09-214B-A6A4-C2960285090B}" type="presParOf" srcId="{E4C1CB63-D874-C34B-8225-170A61757964}" destId="{F4C21872-0A34-6948-8D7B-634A9E2918C1}" srcOrd="0" destOrd="0" presId="urn:microsoft.com/office/officeart/2008/layout/LinedList"/>
    <dgm:cxn modelId="{A3B23ABB-D390-A443-B18E-52468EFA9B95}" type="presParOf" srcId="{E4C1CB63-D874-C34B-8225-170A61757964}" destId="{E4631E0A-C036-3040-959D-4DDA8EA15487}" srcOrd="1" destOrd="0" presId="urn:microsoft.com/office/officeart/2008/layout/LinedList"/>
    <dgm:cxn modelId="{B866287F-2931-8448-AE9A-D8B0D2224BAB}" type="presParOf" srcId="{E4631E0A-C036-3040-959D-4DDA8EA15487}" destId="{427AE487-743D-D04C-A850-BFF47AEB88AC}" srcOrd="0" destOrd="0" presId="urn:microsoft.com/office/officeart/2008/layout/LinedList"/>
    <dgm:cxn modelId="{72AD2FA9-5C59-5049-A654-C1C2EECE2C16}" type="presParOf" srcId="{E4631E0A-C036-3040-959D-4DDA8EA15487}" destId="{677D340B-92D2-0F4D-BF06-9D02DD17F5A5}" srcOrd="1" destOrd="0" presId="urn:microsoft.com/office/officeart/2008/layout/LinedList"/>
    <dgm:cxn modelId="{F086E0D5-A1E2-3D40-BAC7-0A22079B9EF5}" type="presParOf" srcId="{E4C1CB63-D874-C34B-8225-170A61757964}" destId="{AB20258D-53DB-0046-B2CD-E06B56CCC4A3}" srcOrd="2" destOrd="0" presId="urn:microsoft.com/office/officeart/2008/layout/LinedList"/>
    <dgm:cxn modelId="{DC1ECE50-508C-A740-91DF-1DA6F521B643}" type="presParOf" srcId="{E4C1CB63-D874-C34B-8225-170A61757964}" destId="{6C428208-6053-4D41-9436-439418DB562A}" srcOrd="3" destOrd="0" presId="urn:microsoft.com/office/officeart/2008/layout/LinedList"/>
    <dgm:cxn modelId="{16BCD475-6BB5-344F-8289-5FD789C7085B}" type="presParOf" srcId="{6C428208-6053-4D41-9436-439418DB562A}" destId="{94726CE7-780C-FD46-9C32-7E8408284629}" srcOrd="0" destOrd="0" presId="urn:microsoft.com/office/officeart/2008/layout/LinedList"/>
    <dgm:cxn modelId="{E558397A-6389-FD41-B628-FF04739226BC}" type="presParOf" srcId="{6C428208-6053-4D41-9436-439418DB562A}" destId="{AB525F0D-8A89-F447-AF9D-7B46E4A6640B}" srcOrd="1" destOrd="0" presId="urn:microsoft.com/office/officeart/2008/layout/LinedList"/>
    <dgm:cxn modelId="{9B7639F2-E8E6-D342-8324-8EA44FAC6077}" type="presParOf" srcId="{E4C1CB63-D874-C34B-8225-170A61757964}" destId="{F7D05C25-B8C7-1143-8F89-FF3B418B14BF}" srcOrd="4" destOrd="0" presId="urn:microsoft.com/office/officeart/2008/layout/LinedList"/>
    <dgm:cxn modelId="{4DAC79A8-2FAE-4E44-9F9A-E77C71FD2228}" type="presParOf" srcId="{E4C1CB63-D874-C34B-8225-170A61757964}" destId="{5D7961BF-4FD4-D64D-B05B-4AC11C872C9B}" srcOrd="5" destOrd="0" presId="urn:microsoft.com/office/officeart/2008/layout/LinedList"/>
    <dgm:cxn modelId="{B9EE0A93-8134-EB4D-9E09-788967959B17}" type="presParOf" srcId="{5D7961BF-4FD4-D64D-B05B-4AC11C872C9B}" destId="{5F1BE217-7F18-BD4A-A7DF-FBC47C569776}" srcOrd="0" destOrd="0" presId="urn:microsoft.com/office/officeart/2008/layout/LinedList"/>
    <dgm:cxn modelId="{69135D80-CA21-1F4F-BDB1-A6D6C8D3E2D4}" type="presParOf" srcId="{5D7961BF-4FD4-D64D-B05B-4AC11C872C9B}" destId="{8DFD3989-F1BC-A640-B7C9-932E726F1B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27F415-0DAF-4228-8445-200ACDCFC884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E066A20-E058-4E09-ADB5-C9D5B73DABF4}">
      <dgm:prSet/>
      <dgm:spPr/>
      <dgm:t>
        <a:bodyPr/>
        <a:lstStyle/>
        <a:p>
          <a:r>
            <a:rPr lang="hu-HU"/>
            <a:t>Virtuális laboratóriumok</a:t>
          </a:r>
          <a:endParaRPr lang="en-US"/>
        </a:p>
      </dgm:t>
    </dgm:pt>
    <dgm:pt modelId="{15230A5F-55B8-44E0-A6CF-814B0B868D5E}" type="parTrans" cxnId="{7155F33D-4A1D-4670-9DA9-948770B9C353}">
      <dgm:prSet/>
      <dgm:spPr/>
      <dgm:t>
        <a:bodyPr/>
        <a:lstStyle/>
        <a:p>
          <a:endParaRPr lang="en-US"/>
        </a:p>
      </dgm:t>
    </dgm:pt>
    <dgm:pt modelId="{A39D2C1C-D266-47E1-97BC-A5BB78DDAAF7}" type="sibTrans" cxnId="{7155F33D-4A1D-4670-9DA9-948770B9C353}">
      <dgm:prSet/>
      <dgm:spPr/>
      <dgm:t>
        <a:bodyPr/>
        <a:lstStyle/>
        <a:p>
          <a:endParaRPr lang="en-US"/>
        </a:p>
      </dgm:t>
    </dgm:pt>
    <dgm:pt modelId="{0C608397-E0BA-4EF8-9335-465EE5EE2F80}">
      <dgm:prSet/>
      <dgm:spPr/>
      <dgm:t>
        <a:bodyPr/>
        <a:lstStyle/>
        <a:p>
          <a:r>
            <a:rPr lang="hu-HU"/>
            <a:t>Tananyagok élményszerű megismerése</a:t>
          </a:r>
          <a:endParaRPr lang="en-US"/>
        </a:p>
      </dgm:t>
    </dgm:pt>
    <dgm:pt modelId="{6FABE242-379B-4D18-89AB-D9A9066F76FC}" type="parTrans" cxnId="{8199BF17-53C3-4DEE-A955-816C06D4B131}">
      <dgm:prSet/>
      <dgm:spPr/>
      <dgm:t>
        <a:bodyPr/>
        <a:lstStyle/>
        <a:p>
          <a:endParaRPr lang="en-US"/>
        </a:p>
      </dgm:t>
    </dgm:pt>
    <dgm:pt modelId="{145EC36C-497C-406F-AD44-E0A2B0C993DB}" type="sibTrans" cxnId="{8199BF17-53C3-4DEE-A955-816C06D4B131}">
      <dgm:prSet/>
      <dgm:spPr/>
      <dgm:t>
        <a:bodyPr/>
        <a:lstStyle/>
        <a:p>
          <a:endParaRPr lang="en-US"/>
        </a:p>
      </dgm:t>
    </dgm:pt>
    <dgm:pt modelId="{11DA9F49-CD82-45C8-BECB-F690574C2D99}">
      <dgm:prSet/>
      <dgm:spPr/>
      <dgm:t>
        <a:bodyPr/>
        <a:lstStyle/>
        <a:p>
          <a:r>
            <a:rPr lang="hu-HU"/>
            <a:t>Interaktív és személyre szabott tanulás</a:t>
          </a:r>
          <a:endParaRPr lang="en-US"/>
        </a:p>
      </dgm:t>
    </dgm:pt>
    <dgm:pt modelId="{C27EB5D5-924F-4703-97DA-B5046F22C357}" type="parTrans" cxnId="{C517D111-66D1-478B-BE2B-0FC2A8CAE6D0}">
      <dgm:prSet/>
      <dgm:spPr/>
      <dgm:t>
        <a:bodyPr/>
        <a:lstStyle/>
        <a:p>
          <a:endParaRPr lang="en-US"/>
        </a:p>
      </dgm:t>
    </dgm:pt>
    <dgm:pt modelId="{B4791989-5003-45FE-ADAE-FDF3DFBECB39}" type="sibTrans" cxnId="{C517D111-66D1-478B-BE2B-0FC2A8CAE6D0}">
      <dgm:prSet/>
      <dgm:spPr/>
      <dgm:t>
        <a:bodyPr/>
        <a:lstStyle/>
        <a:p>
          <a:endParaRPr lang="en-US"/>
        </a:p>
      </dgm:t>
    </dgm:pt>
    <dgm:pt modelId="{FDB94FEF-8113-0C45-A8B4-902C0420928B}" type="pres">
      <dgm:prSet presAssocID="{6D27F415-0DAF-4228-8445-200ACDCFC884}" presName="vert0" presStyleCnt="0">
        <dgm:presLayoutVars>
          <dgm:dir/>
          <dgm:animOne val="branch"/>
          <dgm:animLvl val="lvl"/>
        </dgm:presLayoutVars>
      </dgm:prSet>
      <dgm:spPr/>
    </dgm:pt>
    <dgm:pt modelId="{17D0E84D-6F6D-F748-A8C4-F99FA258686B}" type="pres">
      <dgm:prSet presAssocID="{FE066A20-E058-4E09-ADB5-C9D5B73DABF4}" presName="thickLine" presStyleLbl="alignNode1" presStyleIdx="0" presStyleCnt="3"/>
      <dgm:spPr/>
    </dgm:pt>
    <dgm:pt modelId="{D12C73D7-4708-724D-8D29-DAC863FFF5F1}" type="pres">
      <dgm:prSet presAssocID="{FE066A20-E058-4E09-ADB5-C9D5B73DABF4}" presName="horz1" presStyleCnt="0"/>
      <dgm:spPr/>
    </dgm:pt>
    <dgm:pt modelId="{84B40187-B167-F84E-9B73-B0AB8C8E20F0}" type="pres">
      <dgm:prSet presAssocID="{FE066A20-E058-4E09-ADB5-C9D5B73DABF4}" presName="tx1" presStyleLbl="revTx" presStyleIdx="0" presStyleCnt="3"/>
      <dgm:spPr/>
    </dgm:pt>
    <dgm:pt modelId="{E7DD6938-344F-EB44-8AB0-97FBD770CD40}" type="pres">
      <dgm:prSet presAssocID="{FE066A20-E058-4E09-ADB5-C9D5B73DABF4}" presName="vert1" presStyleCnt="0"/>
      <dgm:spPr/>
    </dgm:pt>
    <dgm:pt modelId="{166D33E5-D774-D543-998A-B528C17351B3}" type="pres">
      <dgm:prSet presAssocID="{0C608397-E0BA-4EF8-9335-465EE5EE2F80}" presName="thickLine" presStyleLbl="alignNode1" presStyleIdx="1" presStyleCnt="3"/>
      <dgm:spPr/>
    </dgm:pt>
    <dgm:pt modelId="{448DDD76-AF84-7A45-BF4B-D2FD57CDFA5D}" type="pres">
      <dgm:prSet presAssocID="{0C608397-E0BA-4EF8-9335-465EE5EE2F80}" presName="horz1" presStyleCnt="0"/>
      <dgm:spPr/>
    </dgm:pt>
    <dgm:pt modelId="{115E5D4F-BAC1-DA4D-9A5F-0581936FCDC3}" type="pres">
      <dgm:prSet presAssocID="{0C608397-E0BA-4EF8-9335-465EE5EE2F80}" presName="tx1" presStyleLbl="revTx" presStyleIdx="1" presStyleCnt="3"/>
      <dgm:spPr/>
    </dgm:pt>
    <dgm:pt modelId="{1BCB5B61-2824-264B-9E25-9B2D4D1B70E7}" type="pres">
      <dgm:prSet presAssocID="{0C608397-E0BA-4EF8-9335-465EE5EE2F80}" presName="vert1" presStyleCnt="0"/>
      <dgm:spPr/>
    </dgm:pt>
    <dgm:pt modelId="{DC3F6508-2A37-F446-AAB2-DF884CD4B9B1}" type="pres">
      <dgm:prSet presAssocID="{11DA9F49-CD82-45C8-BECB-F690574C2D99}" presName="thickLine" presStyleLbl="alignNode1" presStyleIdx="2" presStyleCnt="3"/>
      <dgm:spPr/>
    </dgm:pt>
    <dgm:pt modelId="{5B66CF1B-5868-F940-9166-9A07F4D03F6C}" type="pres">
      <dgm:prSet presAssocID="{11DA9F49-CD82-45C8-BECB-F690574C2D99}" presName="horz1" presStyleCnt="0"/>
      <dgm:spPr/>
    </dgm:pt>
    <dgm:pt modelId="{6EDA255F-BBE4-944D-9897-598DE8A73E3F}" type="pres">
      <dgm:prSet presAssocID="{11DA9F49-CD82-45C8-BECB-F690574C2D99}" presName="tx1" presStyleLbl="revTx" presStyleIdx="2" presStyleCnt="3"/>
      <dgm:spPr/>
    </dgm:pt>
    <dgm:pt modelId="{115B628F-AE84-0946-8537-79306CC33148}" type="pres">
      <dgm:prSet presAssocID="{11DA9F49-CD82-45C8-BECB-F690574C2D99}" presName="vert1" presStyleCnt="0"/>
      <dgm:spPr/>
    </dgm:pt>
  </dgm:ptLst>
  <dgm:cxnLst>
    <dgm:cxn modelId="{C517D111-66D1-478B-BE2B-0FC2A8CAE6D0}" srcId="{6D27F415-0DAF-4228-8445-200ACDCFC884}" destId="{11DA9F49-CD82-45C8-BECB-F690574C2D99}" srcOrd="2" destOrd="0" parTransId="{C27EB5D5-924F-4703-97DA-B5046F22C357}" sibTransId="{B4791989-5003-45FE-ADAE-FDF3DFBECB39}"/>
    <dgm:cxn modelId="{8199BF17-53C3-4DEE-A955-816C06D4B131}" srcId="{6D27F415-0DAF-4228-8445-200ACDCFC884}" destId="{0C608397-E0BA-4EF8-9335-465EE5EE2F80}" srcOrd="1" destOrd="0" parTransId="{6FABE242-379B-4D18-89AB-D9A9066F76FC}" sibTransId="{145EC36C-497C-406F-AD44-E0A2B0C993DB}"/>
    <dgm:cxn modelId="{006FC427-BA3D-494E-A815-125500695D1E}" type="presOf" srcId="{11DA9F49-CD82-45C8-BECB-F690574C2D99}" destId="{6EDA255F-BBE4-944D-9897-598DE8A73E3F}" srcOrd="0" destOrd="0" presId="urn:microsoft.com/office/officeart/2008/layout/LinedList"/>
    <dgm:cxn modelId="{7155F33D-4A1D-4670-9DA9-948770B9C353}" srcId="{6D27F415-0DAF-4228-8445-200ACDCFC884}" destId="{FE066A20-E058-4E09-ADB5-C9D5B73DABF4}" srcOrd="0" destOrd="0" parTransId="{15230A5F-55B8-44E0-A6CF-814B0B868D5E}" sibTransId="{A39D2C1C-D266-47E1-97BC-A5BB78DDAAF7}"/>
    <dgm:cxn modelId="{1DA70153-E8D1-4748-AF1C-9F82906EEC6E}" type="presOf" srcId="{FE066A20-E058-4E09-ADB5-C9D5B73DABF4}" destId="{84B40187-B167-F84E-9B73-B0AB8C8E20F0}" srcOrd="0" destOrd="0" presId="urn:microsoft.com/office/officeart/2008/layout/LinedList"/>
    <dgm:cxn modelId="{16B6839C-3646-674C-B1A7-903681D915B6}" type="presOf" srcId="{0C608397-E0BA-4EF8-9335-465EE5EE2F80}" destId="{115E5D4F-BAC1-DA4D-9A5F-0581936FCDC3}" srcOrd="0" destOrd="0" presId="urn:microsoft.com/office/officeart/2008/layout/LinedList"/>
    <dgm:cxn modelId="{0F1D74C8-C110-9549-99D8-30EA1C2889E0}" type="presOf" srcId="{6D27F415-0DAF-4228-8445-200ACDCFC884}" destId="{FDB94FEF-8113-0C45-A8B4-902C0420928B}" srcOrd="0" destOrd="0" presId="urn:microsoft.com/office/officeart/2008/layout/LinedList"/>
    <dgm:cxn modelId="{66757C68-990D-3B45-8801-6624C0927D06}" type="presParOf" srcId="{FDB94FEF-8113-0C45-A8B4-902C0420928B}" destId="{17D0E84D-6F6D-F748-A8C4-F99FA258686B}" srcOrd="0" destOrd="0" presId="urn:microsoft.com/office/officeart/2008/layout/LinedList"/>
    <dgm:cxn modelId="{8C5316E4-5AAC-0247-AA5D-C0A04E69B7EA}" type="presParOf" srcId="{FDB94FEF-8113-0C45-A8B4-902C0420928B}" destId="{D12C73D7-4708-724D-8D29-DAC863FFF5F1}" srcOrd="1" destOrd="0" presId="urn:microsoft.com/office/officeart/2008/layout/LinedList"/>
    <dgm:cxn modelId="{68CA2D30-80EC-1242-9308-06A0BB22CF1A}" type="presParOf" srcId="{D12C73D7-4708-724D-8D29-DAC863FFF5F1}" destId="{84B40187-B167-F84E-9B73-B0AB8C8E20F0}" srcOrd="0" destOrd="0" presId="urn:microsoft.com/office/officeart/2008/layout/LinedList"/>
    <dgm:cxn modelId="{872732A6-6943-2444-B302-76D54514A75F}" type="presParOf" srcId="{D12C73D7-4708-724D-8D29-DAC863FFF5F1}" destId="{E7DD6938-344F-EB44-8AB0-97FBD770CD40}" srcOrd="1" destOrd="0" presId="urn:microsoft.com/office/officeart/2008/layout/LinedList"/>
    <dgm:cxn modelId="{C509496B-D685-7447-ADBA-2956B5B72C94}" type="presParOf" srcId="{FDB94FEF-8113-0C45-A8B4-902C0420928B}" destId="{166D33E5-D774-D543-998A-B528C17351B3}" srcOrd="2" destOrd="0" presId="urn:microsoft.com/office/officeart/2008/layout/LinedList"/>
    <dgm:cxn modelId="{DFF0FBBB-98C7-4B4B-BB9F-F0E62ACCD517}" type="presParOf" srcId="{FDB94FEF-8113-0C45-A8B4-902C0420928B}" destId="{448DDD76-AF84-7A45-BF4B-D2FD57CDFA5D}" srcOrd="3" destOrd="0" presId="urn:microsoft.com/office/officeart/2008/layout/LinedList"/>
    <dgm:cxn modelId="{A8FB99CF-1674-174B-AC96-9F3D1119DE94}" type="presParOf" srcId="{448DDD76-AF84-7A45-BF4B-D2FD57CDFA5D}" destId="{115E5D4F-BAC1-DA4D-9A5F-0581936FCDC3}" srcOrd="0" destOrd="0" presId="urn:microsoft.com/office/officeart/2008/layout/LinedList"/>
    <dgm:cxn modelId="{0DF1FDB9-6B5F-B444-A870-27124C25D35C}" type="presParOf" srcId="{448DDD76-AF84-7A45-BF4B-D2FD57CDFA5D}" destId="{1BCB5B61-2824-264B-9E25-9B2D4D1B70E7}" srcOrd="1" destOrd="0" presId="urn:microsoft.com/office/officeart/2008/layout/LinedList"/>
    <dgm:cxn modelId="{550FB19E-6FBD-654A-B232-F1B9FC41142A}" type="presParOf" srcId="{FDB94FEF-8113-0C45-A8B4-902C0420928B}" destId="{DC3F6508-2A37-F446-AAB2-DF884CD4B9B1}" srcOrd="4" destOrd="0" presId="urn:microsoft.com/office/officeart/2008/layout/LinedList"/>
    <dgm:cxn modelId="{DB79DF58-101D-B743-8A49-F766402A5B53}" type="presParOf" srcId="{FDB94FEF-8113-0C45-A8B4-902C0420928B}" destId="{5B66CF1B-5868-F940-9166-9A07F4D03F6C}" srcOrd="5" destOrd="0" presId="urn:microsoft.com/office/officeart/2008/layout/LinedList"/>
    <dgm:cxn modelId="{FE2F7D1D-E0B7-594B-80A4-D122907C2593}" type="presParOf" srcId="{5B66CF1B-5868-F940-9166-9A07F4D03F6C}" destId="{6EDA255F-BBE4-944D-9897-598DE8A73E3F}" srcOrd="0" destOrd="0" presId="urn:microsoft.com/office/officeart/2008/layout/LinedList"/>
    <dgm:cxn modelId="{0CC4AE46-3542-0849-8E1A-CE571745AA0C}" type="presParOf" srcId="{5B66CF1B-5868-F940-9166-9A07F4D03F6C}" destId="{115B628F-AE84-0946-8537-79306CC331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F0F51F-640C-404E-8DC3-2887739D1569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EE2E753-1A5D-4011-8B42-2669C4D55568}">
      <dgm:prSet/>
      <dgm:spPr/>
      <dgm:t>
        <a:bodyPr/>
        <a:lstStyle/>
        <a:p>
          <a:r>
            <a:rPr lang="hu-HU"/>
            <a:t>Logikai és ügyességi feladatok</a:t>
          </a:r>
          <a:endParaRPr lang="en-US"/>
        </a:p>
      </dgm:t>
    </dgm:pt>
    <dgm:pt modelId="{7AAE24CE-254A-4803-8F47-45580FDB9AE4}" type="parTrans" cxnId="{F5264293-3DFD-43A6-8CD1-E82482CB39B4}">
      <dgm:prSet/>
      <dgm:spPr/>
      <dgm:t>
        <a:bodyPr/>
        <a:lstStyle/>
        <a:p>
          <a:endParaRPr lang="en-US"/>
        </a:p>
      </dgm:t>
    </dgm:pt>
    <dgm:pt modelId="{34EDA6E9-D492-4773-8315-9CC46CFA8E8A}" type="sibTrans" cxnId="{F5264293-3DFD-43A6-8CD1-E82482CB39B4}">
      <dgm:prSet/>
      <dgm:spPr/>
      <dgm:t>
        <a:bodyPr/>
        <a:lstStyle/>
        <a:p>
          <a:endParaRPr lang="en-US"/>
        </a:p>
      </dgm:t>
    </dgm:pt>
    <dgm:pt modelId="{CE3D0669-94C0-49F4-8E34-B9814A00208A}">
      <dgm:prSet/>
      <dgm:spPr/>
      <dgm:t>
        <a:bodyPr/>
        <a:lstStyle/>
        <a:p>
          <a:r>
            <a:rPr lang="hu-HU"/>
            <a:t>Csapatépítő programok</a:t>
          </a:r>
          <a:endParaRPr lang="en-US"/>
        </a:p>
      </dgm:t>
    </dgm:pt>
    <dgm:pt modelId="{96DF065A-47C9-4ECA-BC91-08CB7D75B025}" type="parTrans" cxnId="{F4D0BEEE-F846-46E6-9014-B5207000250D}">
      <dgm:prSet/>
      <dgm:spPr/>
      <dgm:t>
        <a:bodyPr/>
        <a:lstStyle/>
        <a:p>
          <a:endParaRPr lang="en-US"/>
        </a:p>
      </dgm:t>
    </dgm:pt>
    <dgm:pt modelId="{DD8145CD-7BFC-40DC-BBBA-841EB5152198}" type="sibTrans" cxnId="{F4D0BEEE-F846-46E6-9014-B5207000250D}">
      <dgm:prSet/>
      <dgm:spPr/>
      <dgm:t>
        <a:bodyPr/>
        <a:lstStyle/>
        <a:p>
          <a:endParaRPr lang="en-US"/>
        </a:p>
      </dgm:t>
    </dgm:pt>
    <dgm:pt modelId="{24360168-D120-40CE-BEB4-98F618E7B8C8}">
      <dgm:prSet/>
      <dgm:spPr/>
      <dgm:t>
        <a:bodyPr/>
        <a:lstStyle/>
        <a:p>
          <a:r>
            <a:rPr lang="hu-HU"/>
            <a:t>Egyedi, változatos kihívások</a:t>
          </a:r>
          <a:endParaRPr lang="en-US"/>
        </a:p>
      </dgm:t>
    </dgm:pt>
    <dgm:pt modelId="{0870F6E8-8A14-45B6-84AC-6A91A2499CD0}" type="parTrans" cxnId="{E8355C94-565D-4DB1-9BDD-88910F341A93}">
      <dgm:prSet/>
      <dgm:spPr/>
      <dgm:t>
        <a:bodyPr/>
        <a:lstStyle/>
        <a:p>
          <a:endParaRPr lang="en-US"/>
        </a:p>
      </dgm:t>
    </dgm:pt>
    <dgm:pt modelId="{4B0903B5-2A99-4905-98EE-94B9E031525D}" type="sibTrans" cxnId="{E8355C94-565D-4DB1-9BDD-88910F341A93}">
      <dgm:prSet/>
      <dgm:spPr/>
      <dgm:t>
        <a:bodyPr/>
        <a:lstStyle/>
        <a:p>
          <a:endParaRPr lang="en-US"/>
        </a:p>
      </dgm:t>
    </dgm:pt>
    <dgm:pt modelId="{524B82DF-74A3-164B-80A2-C38303FBAE79}" type="pres">
      <dgm:prSet presAssocID="{A5F0F51F-640C-404E-8DC3-2887739D1569}" presName="vert0" presStyleCnt="0">
        <dgm:presLayoutVars>
          <dgm:dir/>
          <dgm:animOne val="branch"/>
          <dgm:animLvl val="lvl"/>
        </dgm:presLayoutVars>
      </dgm:prSet>
      <dgm:spPr/>
    </dgm:pt>
    <dgm:pt modelId="{3F557D82-0D20-A840-A565-DDAC443BE47B}" type="pres">
      <dgm:prSet presAssocID="{DEE2E753-1A5D-4011-8B42-2669C4D55568}" presName="thickLine" presStyleLbl="alignNode1" presStyleIdx="0" presStyleCnt="3"/>
      <dgm:spPr/>
    </dgm:pt>
    <dgm:pt modelId="{2D95DEC1-16FD-7B4F-A0FD-78F1DD9EC473}" type="pres">
      <dgm:prSet presAssocID="{DEE2E753-1A5D-4011-8B42-2669C4D55568}" presName="horz1" presStyleCnt="0"/>
      <dgm:spPr/>
    </dgm:pt>
    <dgm:pt modelId="{41B754F2-4AED-2340-B85A-0F3F6DF49064}" type="pres">
      <dgm:prSet presAssocID="{DEE2E753-1A5D-4011-8B42-2669C4D55568}" presName="tx1" presStyleLbl="revTx" presStyleIdx="0" presStyleCnt="3"/>
      <dgm:spPr/>
    </dgm:pt>
    <dgm:pt modelId="{F4BAE0DF-2B50-4343-8C57-FA81F4535AEB}" type="pres">
      <dgm:prSet presAssocID="{DEE2E753-1A5D-4011-8B42-2669C4D55568}" presName="vert1" presStyleCnt="0"/>
      <dgm:spPr/>
    </dgm:pt>
    <dgm:pt modelId="{432BC447-66BC-EC42-B459-A6221815AECA}" type="pres">
      <dgm:prSet presAssocID="{CE3D0669-94C0-49F4-8E34-B9814A00208A}" presName="thickLine" presStyleLbl="alignNode1" presStyleIdx="1" presStyleCnt="3"/>
      <dgm:spPr/>
    </dgm:pt>
    <dgm:pt modelId="{D78DA5DF-EA88-9245-8AB2-5AE675CF854B}" type="pres">
      <dgm:prSet presAssocID="{CE3D0669-94C0-49F4-8E34-B9814A00208A}" presName="horz1" presStyleCnt="0"/>
      <dgm:spPr/>
    </dgm:pt>
    <dgm:pt modelId="{4F4F9876-302B-1F40-BBB5-1377B6E9B463}" type="pres">
      <dgm:prSet presAssocID="{CE3D0669-94C0-49F4-8E34-B9814A00208A}" presName="tx1" presStyleLbl="revTx" presStyleIdx="1" presStyleCnt="3"/>
      <dgm:spPr/>
    </dgm:pt>
    <dgm:pt modelId="{673B5A08-9370-0048-97C3-36691522B4B7}" type="pres">
      <dgm:prSet presAssocID="{CE3D0669-94C0-49F4-8E34-B9814A00208A}" presName="vert1" presStyleCnt="0"/>
      <dgm:spPr/>
    </dgm:pt>
    <dgm:pt modelId="{F833CBEB-E908-224A-A0B9-126E28963981}" type="pres">
      <dgm:prSet presAssocID="{24360168-D120-40CE-BEB4-98F618E7B8C8}" presName="thickLine" presStyleLbl="alignNode1" presStyleIdx="2" presStyleCnt="3"/>
      <dgm:spPr/>
    </dgm:pt>
    <dgm:pt modelId="{AD15192E-7A0B-D449-ABB0-95B31004F500}" type="pres">
      <dgm:prSet presAssocID="{24360168-D120-40CE-BEB4-98F618E7B8C8}" presName="horz1" presStyleCnt="0"/>
      <dgm:spPr/>
    </dgm:pt>
    <dgm:pt modelId="{4E17448C-8724-944D-9A61-4EE91B3EF715}" type="pres">
      <dgm:prSet presAssocID="{24360168-D120-40CE-BEB4-98F618E7B8C8}" presName="tx1" presStyleLbl="revTx" presStyleIdx="2" presStyleCnt="3"/>
      <dgm:spPr/>
    </dgm:pt>
    <dgm:pt modelId="{2F79C08A-1DCA-B24B-B9E0-E958F357D343}" type="pres">
      <dgm:prSet presAssocID="{24360168-D120-40CE-BEB4-98F618E7B8C8}" presName="vert1" presStyleCnt="0"/>
      <dgm:spPr/>
    </dgm:pt>
  </dgm:ptLst>
  <dgm:cxnLst>
    <dgm:cxn modelId="{F68BF50A-982D-0A4E-AB8C-DD6DC81268A3}" type="presOf" srcId="{24360168-D120-40CE-BEB4-98F618E7B8C8}" destId="{4E17448C-8724-944D-9A61-4EE91B3EF715}" srcOrd="0" destOrd="0" presId="urn:microsoft.com/office/officeart/2008/layout/LinedList"/>
    <dgm:cxn modelId="{D2F5A644-8AA9-0643-B690-FBBD6FFF2BBE}" type="presOf" srcId="{CE3D0669-94C0-49F4-8E34-B9814A00208A}" destId="{4F4F9876-302B-1F40-BBB5-1377B6E9B463}" srcOrd="0" destOrd="0" presId="urn:microsoft.com/office/officeart/2008/layout/LinedList"/>
    <dgm:cxn modelId="{086DDD5B-2BA3-C342-A59F-EAFFD50122DE}" type="presOf" srcId="{DEE2E753-1A5D-4011-8B42-2669C4D55568}" destId="{41B754F2-4AED-2340-B85A-0F3F6DF49064}" srcOrd="0" destOrd="0" presId="urn:microsoft.com/office/officeart/2008/layout/LinedList"/>
    <dgm:cxn modelId="{73B25D5E-35E9-774F-9828-A95FB8A602FB}" type="presOf" srcId="{A5F0F51F-640C-404E-8DC3-2887739D1569}" destId="{524B82DF-74A3-164B-80A2-C38303FBAE79}" srcOrd="0" destOrd="0" presId="urn:microsoft.com/office/officeart/2008/layout/LinedList"/>
    <dgm:cxn modelId="{F5264293-3DFD-43A6-8CD1-E82482CB39B4}" srcId="{A5F0F51F-640C-404E-8DC3-2887739D1569}" destId="{DEE2E753-1A5D-4011-8B42-2669C4D55568}" srcOrd="0" destOrd="0" parTransId="{7AAE24CE-254A-4803-8F47-45580FDB9AE4}" sibTransId="{34EDA6E9-D492-4773-8315-9CC46CFA8E8A}"/>
    <dgm:cxn modelId="{E8355C94-565D-4DB1-9BDD-88910F341A93}" srcId="{A5F0F51F-640C-404E-8DC3-2887739D1569}" destId="{24360168-D120-40CE-BEB4-98F618E7B8C8}" srcOrd="2" destOrd="0" parTransId="{0870F6E8-8A14-45B6-84AC-6A91A2499CD0}" sibTransId="{4B0903B5-2A99-4905-98EE-94B9E031525D}"/>
    <dgm:cxn modelId="{F4D0BEEE-F846-46E6-9014-B5207000250D}" srcId="{A5F0F51F-640C-404E-8DC3-2887739D1569}" destId="{CE3D0669-94C0-49F4-8E34-B9814A00208A}" srcOrd="1" destOrd="0" parTransId="{96DF065A-47C9-4ECA-BC91-08CB7D75B025}" sibTransId="{DD8145CD-7BFC-40DC-BBBA-841EB5152198}"/>
    <dgm:cxn modelId="{EEE8D4DB-2867-5E46-8330-456340B6B0D5}" type="presParOf" srcId="{524B82DF-74A3-164B-80A2-C38303FBAE79}" destId="{3F557D82-0D20-A840-A565-DDAC443BE47B}" srcOrd="0" destOrd="0" presId="urn:microsoft.com/office/officeart/2008/layout/LinedList"/>
    <dgm:cxn modelId="{F87CF4C6-A2CF-894B-A70D-23A206D3583C}" type="presParOf" srcId="{524B82DF-74A3-164B-80A2-C38303FBAE79}" destId="{2D95DEC1-16FD-7B4F-A0FD-78F1DD9EC473}" srcOrd="1" destOrd="0" presId="urn:microsoft.com/office/officeart/2008/layout/LinedList"/>
    <dgm:cxn modelId="{A9A590C9-8F4A-974E-8E98-AEA79D08FDEF}" type="presParOf" srcId="{2D95DEC1-16FD-7B4F-A0FD-78F1DD9EC473}" destId="{41B754F2-4AED-2340-B85A-0F3F6DF49064}" srcOrd="0" destOrd="0" presId="urn:microsoft.com/office/officeart/2008/layout/LinedList"/>
    <dgm:cxn modelId="{CD016CA7-810F-C54E-82E1-3FC680AFB256}" type="presParOf" srcId="{2D95DEC1-16FD-7B4F-A0FD-78F1DD9EC473}" destId="{F4BAE0DF-2B50-4343-8C57-FA81F4535AEB}" srcOrd="1" destOrd="0" presId="urn:microsoft.com/office/officeart/2008/layout/LinedList"/>
    <dgm:cxn modelId="{BAC77369-4B9F-9B4B-B78E-F730FB54AE0E}" type="presParOf" srcId="{524B82DF-74A3-164B-80A2-C38303FBAE79}" destId="{432BC447-66BC-EC42-B459-A6221815AECA}" srcOrd="2" destOrd="0" presId="urn:microsoft.com/office/officeart/2008/layout/LinedList"/>
    <dgm:cxn modelId="{F662DA2E-CD1B-3148-9127-6228A8D4916A}" type="presParOf" srcId="{524B82DF-74A3-164B-80A2-C38303FBAE79}" destId="{D78DA5DF-EA88-9245-8AB2-5AE675CF854B}" srcOrd="3" destOrd="0" presId="urn:microsoft.com/office/officeart/2008/layout/LinedList"/>
    <dgm:cxn modelId="{8BF93BAE-6AEE-8643-B062-8773B01CC266}" type="presParOf" srcId="{D78DA5DF-EA88-9245-8AB2-5AE675CF854B}" destId="{4F4F9876-302B-1F40-BBB5-1377B6E9B463}" srcOrd="0" destOrd="0" presId="urn:microsoft.com/office/officeart/2008/layout/LinedList"/>
    <dgm:cxn modelId="{4F4887E7-DA63-194C-A93F-429F7355E404}" type="presParOf" srcId="{D78DA5DF-EA88-9245-8AB2-5AE675CF854B}" destId="{673B5A08-9370-0048-97C3-36691522B4B7}" srcOrd="1" destOrd="0" presId="urn:microsoft.com/office/officeart/2008/layout/LinedList"/>
    <dgm:cxn modelId="{120E46A0-C25F-854C-B07F-0553604EE8D2}" type="presParOf" srcId="{524B82DF-74A3-164B-80A2-C38303FBAE79}" destId="{F833CBEB-E908-224A-A0B9-126E28963981}" srcOrd="4" destOrd="0" presId="urn:microsoft.com/office/officeart/2008/layout/LinedList"/>
    <dgm:cxn modelId="{5C0DC514-3FCC-764E-B865-7EC7BBB9F5C3}" type="presParOf" srcId="{524B82DF-74A3-164B-80A2-C38303FBAE79}" destId="{AD15192E-7A0B-D449-ABB0-95B31004F500}" srcOrd="5" destOrd="0" presId="urn:microsoft.com/office/officeart/2008/layout/LinedList"/>
    <dgm:cxn modelId="{40AFE7F3-4EF0-2146-BF77-EED1960F048A}" type="presParOf" srcId="{AD15192E-7A0B-D449-ABB0-95B31004F500}" destId="{4E17448C-8724-944D-9A61-4EE91B3EF715}" srcOrd="0" destOrd="0" presId="urn:microsoft.com/office/officeart/2008/layout/LinedList"/>
    <dgm:cxn modelId="{29D02EF3-4150-C044-B658-92E7558825A6}" type="presParOf" srcId="{AD15192E-7A0B-D449-ABB0-95B31004F500}" destId="{2F79C08A-1DCA-B24B-B9E0-E958F357D3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B5A84A-68F5-4E0F-9041-3E359FA26270}" type="doc">
      <dgm:prSet loTypeId="urn:microsoft.com/office/officeart/2008/layout/LinedList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05B1FAB7-6871-484C-84B6-7FD9528D1580}">
      <dgm:prSet/>
      <dgm:spPr/>
      <dgm:t>
        <a:bodyPr/>
        <a:lstStyle/>
        <a:p>
          <a:r>
            <a:rPr lang="hu-HU"/>
            <a:t>Marketing kampányok és közösségi média</a:t>
          </a:r>
          <a:endParaRPr lang="en-US"/>
        </a:p>
      </dgm:t>
    </dgm:pt>
    <dgm:pt modelId="{9D0B3DEB-B864-4089-9BFF-F94631986EC7}" type="parTrans" cxnId="{78730A15-AED3-4D29-9B3E-A5F4D27BD40A}">
      <dgm:prSet/>
      <dgm:spPr/>
      <dgm:t>
        <a:bodyPr/>
        <a:lstStyle/>
        <a:p>
          <a:endParaRPr lang="en-US"/>
        </a:p>
      </dgm:t>
    </dgm:pt>
    <dgm:pt modelId="{DBABB074-D5D9-4237-8E4F-8C2B154861C7}" type="sibTrans" cxnId="{78730A15-AED3-4D29-9B3E-A5F4D27BD40A}">
      <dgm:prSet/>
      <dgm:spPr/>
      <dgm:t>
        <a:bodyPr/>
        <a:lstStyle/>
        <a:p>
          <a:endParaRPr lang="en-US"/>
        </a:p>
      </dgm:t>
    </dgm:pt>
    <dgm:pt modelId="{F1B1C12E-4E9A-46B2-AA42-2EE8C5945E67}">
      <dgm:prSet/>
      <dgm:spPr/>
      <dgm:t>
        <a:bodyPr/>
        <a:lstStyle/>
        <a:p>
          <a:r>
            <a:rPr lang="hu-HU"/>
            <a:t>Céges rendezvények, iskolai partnerek</a:t>
          </a:r>
          <a:endParaRPr lang="en-US"/>
        </a:p>
      </dgm:t>
    </dgm:pt>
    <dgm:pt modelId="{ED16C41C-3874-48FB-9F85-4DC37E0E965D}" type="parTrans" cxnId="{B4E327DF-4BBB-4924-B526-C45A80F87E6B}">
      <dgm:prSet/>
      <dgm:spPr/>
      <dgm:t>
        <a:bodyPr/>
        <a:lstStyle/>
        <a:p>
          <a:endParaRPr lang="en-US"/>
        </a:p>
      </dgm:t>
    </dgm:pt>
    <dgm:pt modelId="{5517F019-6620-4A7B-97EA-652E2377EFC2}" type="sibTrans" cxnId="{B4E327DF-4BBB-4924-B526-C45A80F87E6B}">
      <dgm:prSet/>
      <dgm:spPr/>
      <dgm:t>
        <a:bodyPr/>
        <a:lstStyle/>
        <a:p>
          <a:endParaRPr lang="en-US"/>
        </a:p>
      </dgm:t>
    </dgm:pt>
    <dgm:pt modelId="{93EEA8AE-43DD-4246-B68D-2AA809D9E919}">
      <dgm:prSet/>
      <dgm:spPr/>
      <dgm:t>
        <a:bodyPr/>
        <a:lstStyle/>
        <a:p>
          <a:r>
            <a:rPr lang="hu-HU"/>
            <a:t>Turisztikai és szabadidős programok</a:t>
          </a:r>
          <a:endParaRPr lang="en-US"/>
        </a:p>
      </dgm:t>
    </dgm:pt>
    <dgm:pt modelId="{86F9F169-DF60-472B-9DDA-1A17B3E76853}" type="parTrans" cxnId="{E678338C-BEC3-481D-9B2B-325768EB60A2}">
      <dgm:prSet/>
      <dgm:spPr/>
      <dgm:t>
        <a:bodyPr/>
        <a:lstStyle/>
        <a:p>
          <a:endParaRPr lang="en-US"/>
        </a:p>
      </dgm:t>
    </dgm:pt>
    <dgm:pt modelId="{90DF7492-E2D2-4C23-ABA8-B8E367C55277}" type="sibTrans" cxnId="{E678338C-BEC3-481D-9B2B-325768EB60A2}">
      <dgm:prSet/>
      <dgm:spPr/>
      <dgm:t>
        <a:bodyPr/>
        <a:lstStyle/>
        <a:p>
          <a:endParaRPr lang="en-US"/>
        </a:p>
      </dgm:t>
    </dgm:pt>
    <dgm:pt modelId="{2610695C-B5AA-E140-9279-D24737F8E675}" type="pres">
      <dgm:prSet presAssocID="{3CB5A84A-68F5-4E0F-9041-3E359FA26270}" presName="vert0" presStyleCnt="0">
        <dgm:presLayoutVars>
          <dgm:dir/>
          <dgm:animOne val="branch"/>
          <dgm:animLvl val="lvl"/>
        </dgm:presLayoutVars>
      </dgm:prSet>
      <dgm:spPr/>
    </dgm:pt>
    <dgm:pt modelId="{6C22E02F-7F53-4544-8639-4B9C4961392E}" type="pres">
      <dgm:prSet presAssocID="{05B1FAB7-6871-484C-84B6-7FD9528D1580}" presName="thickLine" presStyleLbl="alignNode1" presStyleIdx="0" presStyleCnt="3"/>
      <dgm:spPr/>
    </dgm:pt>
    <dgm:pt modelId="{A5DE4EEB-B2BF-A64A-864D-FDE1ACA03408}" type="pres">
      <dgm:prSet presAssocID="{05B1FAB7-6871-484C-84B6-7FD9528D1580}" presName="horz1" presStyleCnt="0"/>
      <dgm:spPr/>
    </dgm:pt>
    <dgm:pt modelId="{0B512230-3628-4346-B3D8-5FB71980B779}" type="pres">
      <dgm:prSet presAssocID="{05B1FAB7-6871-484C-84B6-7FD9528D1580}" presName="tx1" presStyleLbl="revTx" presStyleIdx="0" presStyleCnt="3"/>
      <dgm:spPr/>
    </dgm:pt>
    <dgm:pt modelId="{FC40439D-3DD6-7546-BB79-1C04F7E5920D}" type="pres">
      <dgm:prSet presAssocID="{05B1FAB7-6871-484C-84B6-7FD9528D1580}" presName="vert1" presStyleCnt="0"/>
      <dgm:spPr/>
    </dgm:pt>
    <dgm:pt modelId="{8428BCF9-DBFE-5F46-85F8-45ABB65E6E7C}" type="pres">
      <dgm:prSet presAssocID="{F1B1C12E-4E9A-46B2-AA42-2EE8C5945E67}" presName="thickLine" presStyleLbl="alignNode1" presStyleIdx="1" presStyleCnt="3"/>
      <dgm:spPr/>
    </dgm:pt>
    <dgm:pt modelId="{0A4EA4EC-B718-E142-9801-9F2AE7A0B2B7}" type="pres">
      <dgm:prSet presAssocID="{F1B1C12E-4E9A-46B2-AA42-2EE8C5945E67}" presName="horz1" presStyleCnt="0"/>
      <dgm:spPr/>
    </dgm:pt>
    <dgm:pt modelId="{6060440B-EF46-A340-AFAE-09A82D4E6DE8}" type="pres">
      <dgm:prSet presAssocID="{F1B1C12E-4E9A-46B2-AA42-2EE8C5945E67}" presName="tx1" presStyleLbl="revTx" presStyleIdx="1" presStyleCnt="3"/>
      <dgm:spPr/>
    </dgm:pt>
    <dgm:pt modelId="{DF96EEF7-776A-D24B-911C-71B12410A9A5}" type="pres">
      <dgm:prSet presAssocID="{F1B1C12E-4E9A-46B2-AA42-2EE8C5945E67}" presName="vert1" presStyleCnt="0"/>
      <dgm:spPr/>
    </dgm:pt>
    <dgm:pt modelId="{4C40920B-63E2-5146-A350-452FCE2E5E80}" type="pres">
      <dgm:prSet presAssocID="{93EEA8AE-43DD-4246-B68D-2AA809D9E919}" presName="thickLine" presStyleLbl="alignNode1" presStyleIdx="2" presStyleCnt="3"/>
      <dgm:spPr/>
    </dgm:pt>
    <dgm:pt modelId="{62117610-7E58-CD45-8E5D-FD99B6C56B9D}" type="pres">
      <dgm:prSet presAssocID="{93EEA8AE-43DD-4246-B68D-2AA809D9E919}" presName="horz1" presStyleCnt="0"/>
      <dgm:spPr/>
    </dgm:pt>
    <dgm:pt modelId="{0BEC25C4-5296-0445-9CF0-90A287D42C77}" type="pres">
      <dgm:prSet presAssocID="{93EEA8AE-43DD-4246-B68D-2AA809D9E919}" presName="tx1" presStyleLbl="revTx" presStyleIdx="2" presStyleCnt="3"/>
      <dgm:spPr/>
    </dgm:pt>
    <dgm:pt modelId="{518C1139-A578-0145-AEAE-1934A380C5EE}" type="pres">
      <dgm:prSet presAssocID="{93EEA8AE-43DD-4246-B68D-2AA809D9E919}" presName="vert1" presStyleCnt="0"/>
      <dgm:spPr/>
    </dgm:pt>
  </dgm:ptLst>
  <dgm:cxnLst>
    <dgm:cxn modelId="{BE792D04-B3F5-E247-8BED-4DB4F63A4EE1}" type="presOf" srcId="{93EEA8AE-43DD-4246-B68D-2AA809D9E919}" destId="{0BEC25C4-5296-0445-9CF0-90A287D42C77}" srcOrd="0" destOrd="0" presId="urn:microsoft.com/office/officeart/2008/layout/LinedList"/>
    <dgm:cxn modelId="{78730A15-AED3-4D29-9B3E-A5F4D27BD40A}" srcId="{3CB5A84A-68F5-4E0F-9041-3E359FA26270}" destId="{05B1FAB7-6871-484C-84B6-7FD9528D1580}" srcOrd="0" destOrd="0" parTransId="{9D0B3DEB-B864-4089-9BFF-F94631986EC7}" sibTransId="{DBABB074-D5D9-4237-8E4F-8C2B154861C7}"/>
    <dgm:cxn modelId="{19C93455-6008-DE4F-88FF-6354D9026265}" type="presOf" srcId="{F1B1C12E-4E9A-46B2-AA42-2EE8C5945E67}" destId="{6060440B-EF46-A340-AFAE-09A82D4E6DE8}" srcOrd="0" destOrd="0" presId="urn:microsoft.com/office/officeart/2008/layout/LinedList"/>
    <dgm:cxn modelId="{E678338C-BEC3-481D-9B2B-325768EB60A2}" srcId="{3CB5A84A-68F5-4E0F-9041-3E359FA26270}" destId="{93EEA8AE-43DD-4246-B68D-2AA809D9E919}" srcOrd="2" destOrd="0" parTransId="{86F9F169-DF60-472B-9DDA-1A17B3E76853}" sibTransId="{90DF7492-E2D2-4C23-ABA8-B8E367C55277}"/>
    <dgm:cxn modelId="{39A1BFB7-6525-8C45-8E3D-AE1A66C97D9A}" type="presOf" srcId="{3CB5A84A-68F5-4E0F-9041-3E359FA26270}" destId="{2610695C-B5AA-E140-9279-D24737F8E675}" srcOrd="0" destOrd="0" presId="urn:microsoft.com/office/officeart/2008/layout/LinedList"/>
    <dgm:cxn modelId="{B4E327DF-4BBB-4924-B526-C45A80F87E6B}" srcId="{3CB5A84A-68F5-4E0F-9041-3E359FA26270}" destId="{F1B1C12E-4E9A-46B2-AA42-2EE8C5945E67}" srcOrd="1" destOrd="0" parTransId="{ED16C41C-3874-48FB-9F85-4DC37E0E965D}" sibTransId="{5517F019-6620-4A7B-97EA-652E2377EFC2}"/>
    <dgm:cxn modelId="{A7F844FD-05FA-0C49-9BC2-ABDB3D97FFC8}" type="presOf" srcId="{05B1FAB7-6871-484C-84B6-7FD9528D1580}" destId="{0B512230-3628-4346-B3D8-5FB71980B779}" srcOrd="0" destOrd="0" presId="urn:microsoft.com/office/officeart/2008/layout/LinedList"/>
    <dgm:cxn modelId="{8DEFCEEE-73FB-6B4E-8F83-C08408C2DF3E}" type="presParOf" srcId="{2610695C-B5AA-E140-9279-D24737F8E675}" destId="{6C22E02F-7F53-4544-8639-4B9C4961392E}" srcOrd="0" destOrd="0" presId="urn:microsoft.com/office/officeart/2008/layout/LinedList"/>
    <dgm:cxn modelId="{1B0E9B77-8965-A742-9CC2-A89601CB91AD}" type="presParOf" srcId="{2610695C-B5AA-E140-9279-D24737F8E675}" destId="{A5DE4EEB-B2BF-A64A-864D-FDE1ACA03408}" srcOrd="1" destOrd="0" presId="urn:microsoft.com/office/officeart/2008/layout/LinedList"/>
    <dgm:cxn modelId="{D1894B72-4BD9-B446-AF4E-22896320F2AB}" type="presParOf" srcId="{A5DE4EEB-B2BF-A64A-864D-FDE1ACA03408}" destId="{0B512230-3628-4346-B3D8-5FB71980B779}" srcOrd="0" destOrd="0" presId="urn:microsoft.com/office/officeart/2008/layout/LinedList"/>
    <dgm:cxn modelId="{D8CC7DCC-7552-BD4B-99CC-498CC2EC6464}" type="presParOf" srcId="{A5DE4EEB-B2BF-A64A-864D-FDE1ACA03408}" destId="{FC40439D-3DD6-7546-BB79-1C04F7E5920D}" srcOrd="1" destOrd="0" presId="urn:microsoft.com/office/officeart/2008/layout/LinedList"/>
    <dgm:cxn modelId="{BFE7EDC5-9645-EF49-9E8B-0156066D4119}" type="presParOf" srcId="{2610695C-B5AA-E140-9279-D24737F8E675}" destId="{8428BCF9-DBFE-5F46-85F8-45ABB65E6E7C}" srcOrd="2" destOrd="0" presId="urn:microsoft.com/office/officeart/2008/layout/LinedList"/>
    <dgm:cxn modelId="{904A821E-0512-CE4D-8DED-31D74523D1B0}" type="presParOf" srcId="{2610695C-B5AA-E140-9279-D24737F8E675}" destId="{0A4EA4EC-B718-E142-9801-9F2AE7A0B2B7}" srcOrd="3" destOrd="0" presId="urn:microsoft.com/office/officeart/2008/layout/LinedList"/>
    <dgm:cxn modelId="{5DF2BAF7-2E7A-EE49-AC2E-8A04333BACC3}" type="presParOf" srcId="{0A4EA4EC-B718-E142-9801-9F2AE7A0B2B7}" destId="{6060440B-EF46-A340-AFAE-09A82D4E6DE8}" srcOrd="0" destOrd="0" presId="urn:microsoft.com/office/officeart/2008/layout/LinedList"/>
    <dgm:cxn modelId="{5EFB391D-B845-D745-ADBB-1AAE8C1AFCF7}" type="presParOf" srcId="{0A4EA4EC-B718-E142-9801-9F2AE7A0B2B7}" destId="{DF96EEF7-776A-D24B-911C-71B12410A9A5}" srcOrd="1" destOrd="0" presId="urn:microsoft.com/office/officeart/2008/layout/LinedList"/>
    <dgm:cxn modelId="{CA7FEFB7-9831-C04E-8119-038136CEAE1E}" type="presParOf" srcId="{2610695C-B5AA-E140-9279-D24737F8E675}" destId="{4C40920B-63E2-5146-A350-452FCE2E5E80}" srcOrd="4" destOrd="0" presId="urn:microsoft.com/office/officeart/2008/layout/LinedList"/>
    <dgm:cxn modelId="{25C8B7E1-F3B4-344E-899B-DCC515A154CD}" type="presParOf" srcId="{2610695C-B5AA-E140-9279-D24737F8E675}" destId="{62117610-7E58-CD45-8E5D-FD99B6C56B9D}" srcOrd="5" destOrd="0" presId="urn:microsoft.com/office/officeart/2008/layout/LinedList"/>
    <dgm:cxn modelId="{FC4D6A69-86DC-0E4C-8907-F3EA81E1E34B}" type="presParOf" srcId="{62117610-7E58-CD45-8E5D-FD99B6C56B9D}" destId="{0BEC25C4-5296-0445-9CF0-90A287D42C77}" srcOrd="0" destOrd="0" presId="urn:microsoft.com/office/officeart/2008/layout/LinedList"/>
    <dgm:cxn modelId="{CD9A5B5A-D554-F043-ACB9-8CE02CC37763}" type="presParOf" srcId="{62117610-7E58-CD45-8E5D-FD99B6C56B9D}" destId="{518C1139-A578-0145-AEAE-1934A380C5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92F95-7575-7D42-8BC8-2FAD1CE250F4}">
      <dsp:nvSpPr>
        <dsp:cNvPr id="0" name=""/>
        <dsp:cNvSpPr/>
      </dsp:nvSpPr>
      <dsp:spPr>
        <a:xfrm>
          <a:off x="0" y="2772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F1515-9DAD-3C47-A49E-CAB2AA84FB25}">
      <dsp:nvSpPr>
        <dsp:cNvPr id="0" name=""/>
        <dsp:cNvSpPr/>
      </dsp:nvSpPr>
      <dsp:spPr>
        <a:xfrm>
          <a:off x="0" y="2772"/>
          <a:ext cx="5811128" cy="189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300" kern="1200"/>
            <a:t>A Vexton Kft. bemutatása</a:t>
          </a:r>
          <a:endParaRPr lang="en-US" sz="5300" kern="1200"/>
        </a:p>
      </dsp:txBody>
      <dsp:txXfrm>
        <a:off x="0" y="2772"/>
        <a:ext cx="5811128" cy="1890891"/>
      </dsp:txXfrm>
    </dsp:sp>
    <dsp:sp modelId="{C1E33FCC-22EA-1145-A6FB-C4E318E2FA6F}">
      <dsp:nvSpPr>
        <dsp:cNvPr id="0" name=""/>
        <dsp:cNvSpPr/>
      </dsp:nvSpPr>
      <dsp:spPr>
        <a:xfrm>
          <a:off x="0" y="1893663"/>
          <a:ext cx="5811128" cy="0"/>
        </a:xfrm>
        <a:prstGeom prst="line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76614-0451-5C4D-8151-EE6C4EABE319}">
      <dsp:nvSpPr>
        <dsp:cNvPr id="0" name=""/>
        <dsp:cNvSpPr/>
      </dsp:nvSpPr>
      <dsp:spPr>
        <a:xfrm>
          <a:off x="0" y="1893663"/>
          <a:ext cx="5811128" cy="189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300" kern="1200"/>
            <a:t>Az igény a mobil szabadulószobára</a:t>
          </a:r>
          <a:endParaRPr lang="en-US" sz="5300" kern="1200"/>
        </a:p>
      </dsp:txBody>
      <dsp:txXfrm>
        <a:off x="0" y="1893663"/>
        <a:ext cx="5811128" cy="1890891"/>
      </dsp:txXfrm>
    </dsp:sp>
    <dsp:sp modelId="{BA1116EB-9DB5-9541-A906-B0A46F4D5DAA}">
      <dsp:nvSpPr>
        <dsp:cNvPr id="0" name=""/>
        <dsp:cNvSpPr/>
      </dsp:nvSpPr>
      <dsp:spPr>
        <a:xfrm>
          <a:off x="0" y="3784555"/>
          <a:ext cx="5811128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77353-F14E-D749-92D6-55D64BF3FFF6}">
      <dsp:nvSpPr>
        <dsp:cNvPr id="0" name=""/>
        <dsp:cNvSpPr/>
      </dsp:nvSpPr>
      <dsp:spPr>
        <a:xfrm>
          <a:off x="0" y="3784555"/>
          <a:ext cx="5811128" cy="189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300" kern="1200"/>
            <a:t>A fejlesztés célja és újdonságai</a:t>
          </a:r>
          <a:endParaRPr lang="en-US" sz="5300" kern="1200"/>
        </a:p>
      </dsp:txBody>
      <dsp:txXfrm>
        <a:off x="0" y="3784555"/>
        <a:ext cx="5811128" cy="1890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33DB3-2949-0742-8EBD-A9D78E424B7A}">
      <dsp:nvSpPr>
        <dsp:cNvPr id="0" name=""/>
        <dsp:cNvSpPr/>
      </dsp:nvSpPr>
      <dsp:spPr>
        <a:xfrm>
          <a:off x="0" y="300263"/>
          <a:ext cx="6272784" cy="687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Mobil, innovatív szabadulószoba</a:t>
          </a:r>
          <a:endParaRPr lang="en-US" sz="2800" kern="1200"/>
        </a:p>
      </dsp:txBody>
      <dsp:txXfrm>
        <a:off x="33583" y="333846"/>
        <a:ext cx="6205618" cy="620794"/>
      </dsp:txXfrm>
    </dsp:sp>
    <dsp:sp modelId="{48B0080E-E2EB-2C48-9A28-52C03E7E4114}">
      <dsp:nvSpPr>
        <dsp:cNvPr id="0" name=""/>
        <dsp:cNvSpPr/>
      </dsp:nvSpPr>
      <dsp:spPr>
        <a:xfrm>
          <a:off x="0" y="1068863"/>
          <a:ext cx="6272784" cy="687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Magas szintű virtualizáció</a:t>
          </a:r>
          <a:endParaRPr lang="en-US" sz="2800" kern="1200"/>
        </a:p>
      </dsp:txBody>
      <dsp:txXfrm>
        <a:off x="33583" y="1102446"/>
        <a:ext cx="6205618" cy="620794"/>
      </dsp:txXfrm>
    </dsp:sp>
    <dsp:sp modelId="{3BA5C9DC-2C80-7D46-BB31-B7D00B2597D5}">
      <dsp:nvSpPr>
        <dsp:cNvPr id="0" name=""/>
        <dsp:cNvSpPr/>
      </dsp:nvSpPr>
      <dsp:spPr>
        <a:xfrm>
          <a:off x="0" y="1837463"/>
          <a:ext cx="6272784" cy="687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Interaktív élmény és tanulási lehetőség</a:t>
          </a:r>
          <a:endParaRPr lang="en-US" sz="2800" kern="1200"/>
        </a:p>
      </dsp:txBody>
      <dsp:txXfrm>
        <a:off x="33583" y="1871046"/>
        <a:ext cx="6205618" cy="620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3B6F6-5370-954D-90CB-01834C3C6855}">
      <dsp:nvSpPr>
        <dsp:cNvPr id="0" name=""/>
        <dsp:cNvSpPr/>
      </dsp:nvSpPr>
      <dsp:spPr>
        <a:xfrm>
          <a:off x="0" y="0"/>
          <a:ext cx="5331866" cy="847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Szenzorokkal támogatott környezet</a:t>
          </a:r>
          <a:endParaRPr lang="en-US" sz="2200" kern="1200"/>
        </a:p>
      </dsp:txBody>
      <dsp:txXfrm>
        <a:off x="24828" y="24828"/>
        <a:ext cx="4417126" cy="798049"/>
      </dsp:txXfrm>
    </dsp:sp>
    <dsp:sp modelId="{9E3A2DD2-4F1D-4742-A85F-4160AAE99AE9}">
      <dsp:nvSpPr>
        <dsp:cNvPr id="0" name=""/>
        <dsp:cNvSpPr/>
      </dsp:nvSpPr>
      <dsp:spPr>
        <a:xfrm>
          <a:off x="470458" y="988990"/>
          <a:ext cx="5331866" cy="847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Virtuális és fizikai elemek kombinációja</a:t>
          </a:r>
          <a:endParaRPr lang="en-US" sz="2200" kern="1200"/>
        </a:p>
      </dsp:txBody>
      <dsp:txXfrm>
        <a:off x="495286" y="1013818"/>
        <a:ext cx="4260742" cy="798049"/>
      </dsp:txXfrm>
    </dsp:sp>
    <dsp:sp modelId="{452FD78A-D3D5-A14D-963A-2AC935F5508F}">
      <dsp:nvSpPr>
        <dsp:cNvPr id="0" name=""/>
        <dsp:cNvSpPr/>
      </dsp:nvSpPr>
      <dsp:spPr>
        <a:xfrm>
          <a:off x="940917" y="1977980"/>
          <a:ext cx="5331866" cy="847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Automata játékmenet és adaptív nehézség</a:t>
          </a:r>
          <a:endParaRPr lang="en-US" sz="2200" kern="1200"/>
        </a:p>
      </dsp:txBody>
      <dsp:txXfrm>
        <a:off x="965745" y="2002808"/>
        <a:ext cx="4260742" cy="798049"/>
      </dsp:txXfrm>
    </dsp:sp>
    <dsp:sp modelId="{AFD77E98-57C4-C342-9A61-1DEF9807D285}">
      <dsp:nvSpPr>
        <dsp:cNvPr id="0" name=""/>
        <dsp:cNvSpPr/>
      </dsp:nvSpPr>
      <dsp:spPr>
        <a:xfrm>
          <a:off x="4780857" y="642843"/>
          <a:ext cx="551008" cy="5510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904834" y="642843"/>
        <a:ext cx="303054" cy="414634"/>
      </dsp:txXfrm>
    </dsp:sp>
    <dsp:sp modelId="{81FAFD7B-0D01-4243-A534-91F4DC431A08}">
      <dsp:nvSpPr>
        <dsp:cNvPr id="0" name=""/>
        <dsp:cNvSpPr/>
      </dsp:nvSpPr>
      <dsp:spPr>
        <a:xfrm>
          <a:off x="5251316" y="1626182"/>
          <a:ext cx="551008" cy="5510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375293" y="1626182"/>
        <a:ext cx="303054" cy="414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EF7C6-BC93-2B44-8DDF-566F977784DF}">
      <dsp:nvSpPr>
        <dsp:cNvPr id="0" name=""/>
        <dsp:cNvSpPr/>
      </dsp:nvSpPr>
      <dsp:spPr>
        <a:xfrm>
          <a:off x="0" y="339998"/>
          <a:ext cx="6272784" cy="6633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/>
            <a:t>LIDAR-szenzorok, RFID, kamerák</a:t>
          </a:r>
          <a:endParaRPr lang="en-US" sz="2700" kern="1200"/>
        </a:p>
      </dsp:txBody>
      <dsp:txXfrm>
        <a:off x="32384" y="372382"/>
        <a:ext cx="6208016" cy="598621"/>
      </dsp:txXfrm>
    </dsp:sp>
    <dsp:sp modelId="{88E475D9-CFA4-5040-9F06-8D9CF43817BB}">
      <dsp:nvSpPr>
        <dsp:cNvPr id="0" name=""/>
        <dsp:cNvSpPr/>
      </dsp:nvSpPr>
      <dsp:spPr>
        <a:xfrm>
          <a:off x="0" y="1081148"/>
          <a:ext cx="6272784" cy="6633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/>
            <a:t>Virtuális környezet és vetített interakciók</a:t>
          </a:r>
          <a:endParaRPr lang="en-US" sz="2700" kern="1200"/>
        </a:p>
      </dsp:txBody>
      <dsp:txXfrm>
        <a:off x="32384" y="1113532"/>
        <a:ext cx="6208016" cy="598621"/>
      </dsp:txXfrm>
    </dsp:sp>
    <dsp:sp modelId="{096D40F5-9628-B44E-BF3C-A5F27C547662}">
      <dsp:nvSpPr>
        <dsp:cNvPr id="0" name=""/>
        <dsp:cNvSpPr/>
      </dsp:nvSpPr>
      <dsp:spPr>
        <a:xfrm>
          <a:off x="0" y="1822298"/>
          <a:ext cx="6272784" cy="6633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/>
            <a:t>Mobil, moduláris szerkezet</a:t>
          </a:r>
          <a:endParaRPr lang="en-US" sz="2700" kern="1200"/>
        </a:p>
      </dsp:txBody>
      <dsp:txXfrm>
        <a:off x="32384" y="1854682"/>
        <a:ext cx="6208016" cy="5986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7BA4C-AC09-7C46-8174-AD741CEA244E}">
      <dsp:nvSpPr>
        <dsp:cNvPr id="0" name=""/>
        <dsp:cNvSpPr/>
      </dsp:nvSpPr>
      <dsp:spPr>
        <a:xfrm>
          <a:off x="0" y="1566"/>
          <a:ext cx="34389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4925EF-3B2C-B545-BE17-7C8018FAF7CD}">
      <dsp:nvSpPr>
        <dsp:cNvPr id="0" name=""/>
        <dsp:cNvSpPr/>
      </dsp:nvSpPr>
      <dsp:spPr>
        <a:xfrm>
          <a:off x="0" y="1566"/>
          <a:ext cx="3438906" cy="106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/>
            <a:t>Tervezés és szoftverfejlesztés</a:t>
          </a:r>
          <a:endParaRPr lang="en-US" sz="2900" kern="1200"/>
        </a:p>
      </dsp:txBody>
      <dsp:txXfrm>
        <a:off x="0" y="1566"/>
        <a:ext cx="3438906" cy="1068041"/>
      </dsp:txXfrm>
    </dsp:sp>
    <dsp:sp modelId="{4C420FBE-52AE-0041-9C73-07D47DAD406B}">
      <dsp:nvSpPr>
        <dsp:cNvPr id="0" name=""/>
        <dsp:cNvSpPr/>
      </dsp:nvSpPr>
      <dsp:spPr>
        <a:xfrm>
          <a:off x="0" y="1069608"/>
          <a:ext cx="343890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13ECB0-9B03-F24F-9F59-D08CFC5CAA1F}">
      <dsp:nvSpPr>
        <dsp:cNvPr id="0" name=""/>
        <dsp:cNvSpPr/>
      </dsp:nvSpPr>
      <dsp:spPr>
        <a:xfrm>
          <a:off x="0" y="1069608"/>
          <a:ext cx="3438906" cy="106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/>
            <a:t>Hardverfejlesztés és tesztelés</a:t>
          </a:r>
          <a:endParaRPr lang="en-US" sz="2900" kern="1200"/>
        </a:p>
      </dsp:txBody>
      <dsp:txXfrm>
        <a:off x="0" y="1069608"/>
        <a:ext cx="3438906" cy="1068041"/>
      </dsp:txXfrm>
    </dsp:sp>
    <dsp:sp modelId="{EB0F71B9-62B1-3F44-80B4-92B8EF657661}">
      <dsp:nvSpPr>
        <dsp:cNvPr id="0" name=""/>
        <dsp:cNvSpPr/>
      </dsp:nvSpPr>
      <dsp:spPr>
        <a:xfrm>
          <a:off x="0" y="2137649"/>
          <a:ext cx="343890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A38E4F-BEDE-1A46-BCC6-33F2915EF9AA}">
      <dsp:nvSpPr>
        <dsp:cNvPr id="0" name=""/>
        <dsp:cNvSpPr/>
      </dsp:nvSpPr>
      <dsp:spPr>
        <a:xfrm>
          <a:off x="0" y="2137649"/>
          <a:ext cx="3438906" cy="106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/>
            <a:t>Prototípus és validáció</a:t>
          </a:r>
          <a:endParaRPr lang="en-US" sz="2900" kern="1200"/>
        </a:p>
      </dsp:txBody>
      <dsp:txXfrm>
        <a:off x="0" y="2137649"/>
        <a:ext cx="3438906" cy="10680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21872-0A34-6948-8D7B-634A9E2918C1}">
      <dsp:nvSpPr>
        <dsp:cNvPr id="0" name=""/>
        <dsp:cNvSpPr/>
      </dsp:nvSpPr>
      <dsp:spPr>
        <a:xfrm>
          <a:off x="0" y="1379"/>
          <a:ext cx="627278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7AE487-743D-D04C-A850-BFF47AEB88AC}">
      <dsp:nvSpPr>
        <dsp:cNvPr id="0" name=""/>
        <dsp:cNvSpPr/>
      </dsp:nvSpPr>
      <dsp:spPr>
        <a:xfrm>
          <a:off x="0" y="1379"/>
          <a:ext cx="6272784" cy="94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Teljesen mobil rendszer</a:t>
          </a:r>
          <a:endParaRPr lang="en-US" sz="2800" kern="1200"/>
        </a:p>
      </dsp:txBody>
      <dsp:txXfrm>
        <a:off x="0" y="1379"/>
        <a:ext cx="6272784" cy="940975"/>
      </dsp:txXfrm>
    </dsp:sp>
    <dsp:sp modelId="{AB20258D-53DB-0046-B2CD-E06B56CCC4A3}">
      <dsp:nvSpPr>
        <dsp:cNvPr id="0" name=""/>
        <dsp:cNvSpPr/>
      </dsp:nvSpPr>
      <dsp:spPr>
        <a:xfrm>
          <a:off x="0" y="942355"/>
          <a:ext cx="6272784" cy="0"/>
        </a:xfrm>
        <a:prstGeom prst="line">
          <a:avLst/>
        </a:prstGeom>
        <a:gradFill rotWithShape="0">
          <a:gsLst>
            <a:gs pos="0">
              <a:schemeClr val="accent2">
                <a:hueOff val="3221806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6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6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726CE7-780C-FD46-9C32-7E8408284629}">
      <dsp:nvSpPr>
        <dsp:cNvPr id="0" name=""/>
        <dsp:cNvSpPr/>
      </dsp:nvSpPr>
      <dsp:spPr>
        <a:xfrm>
          <a:off x="0" y="942355"/>
          <a:ext cx="6272784" cy="94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Könnyen testreszabható és átalakítható</a:t>
          </a:r>
          <a:endParaRPr lang="en-US" sz="2800" kern="1200"/>
        </a:p>
      </dsp:txBody>
      <dsp:txXfrm>
        <a:off x="0" y="942355"/>
        <a:ext cx="6272784" cy="940975"/>
      </dsp:txXfrm>
    </dsp:sp>
    <dsp:sp modelId="{F7D05C25-B8C7-1143-8F89-FF3B418B14BF}">
      <dsp:nvSpPr>
        <dsp:cNvPr id="0" name=""/>
        <dsp:cNvSpPr/>
      </dsp:nvSpPr>
      <dsp:spPr>
        <a:xfrm>
          <a:off x="0" y="1883330"/>
          <a:ext cx="6272784" cy="0"/>
        </a:xfrm>
        <a:prstGeom prst="line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1BE217-7F18-BD4A-A7DF-FBC47C569776}">
      <dsp:nvSpPr>
        <dsp:cNvPr id="0" name=""/>
        <dsp:cNvSpPr/>
      </dsp:nvSpPr>
      <dsp:spPr>
        <a:xfrm>
          <a:off x="0" y="1883330"/>
          <a:ext cx="6272784" cy="94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Oktatási és szórakoztatási lehetőségek</a:t>
          </a:r>
          <a:endParaRPr lang="en-US" sz="2800" kern="1200"/>
        </a:p>
      </dsp:txBody>
      <dsp:txXfrm>
        <a:off x="0" y="1883330"/>
        <a:ext cx="6272784" cy="9409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0E84D-6F6D-F748-A8C4-F99FA258686B}">
      <dsp:nvSpPr>
        <dsp:cNvPr id="0" name=""/>
        <dsp:cNvSpPr/>
      </dsp:nvSpPr>
      <dsp:spPr>
        <a:xfrm>
          <a:off x="0" y="1379"/>
          <a:ext cx="627278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B40187-B167-F84E-9B73-B0AB8C8E20F0}">
      <dsp:nvSpPr>
        <dsp:cNvPr id="0" name=""/>
        <dsp:cNvSpPr/>
      </dsp:nvSpPr>
      <dsp:spPr>
        <a:xfrm>
          <a:off x="0" y="1379"/>
          <a:ext cx="6272784" cy="94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Virtuális laboratóriumok</a:t>
          </a:r>
          <a:endParaRPr lang="en-US" sz="2800" kern="1200"/>
        </a:p>
      </dsp:txBody>
      <dsp:txXfrm>
        <a:off x="0" y="1379"/>
        <a:ext cx="6272784" cy="940975"/>
      </dsp:txXfrm>
    </dsp:sp>
    <dsp:sp modelId="{166D33E5-D774-D543-998A-B528C17351B3}">
      <dsp:nvSpPr>
        <dsp:cNvPr id="0" name=""/>
        <dsp:cNvSpPr/>
      </dsp:nvSpPr>
      <dsp:spPr>
        <a:xfrm>
          <a:off x="0" y="942355"/>
          <a:ext cx="627278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5E5D4F-BAC1-DA4D-9A5F-0581936FCDC3}">
      <dsp:nvSpPr>
        <dsp:cNvPr id="0" name=""/>
        <dsp:cNvSpPr/>
      </dsp:nvSpPr>
      <dsp:spPr>
        <a:xfrm>
          <a:off x="0" y="942355"/>
          <a:ext cx="6272784" cy="94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Tananyagok élményszerű megismerése</a:t>
          </a:r>
          <a:endParaRPr lang="en-US" sz="2800" kern="1200"/>
        </a:p>
      </dsp:txBody>
      <dsp:txXfrm>
        <a:off x="0" y="942355"/>
        <a:ext cx="6272784" cy="940975"/>
      </dsp:txXfrm>
    </dsp:sp>
    <dsp:sp modelId="{DC3F6508-2A37-F446-AAB2-DF884CD4B9B1}">
      <dsp:nvSpPr>
        <dsp:cNvPr id="0" name=""/>
        <dsp:cNvSpPr/>
      </dsp:nvSpPr>
      <dsp:spPr>
        <a:xfrm>
          <a:off x="0" y="1883330"/>
          <a:ext cx="627278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DA255F-BBE4-944D-9897-598DE8A73E3F}">
      <dsp:nvSpPr>
        <dsp:cNvPr id="0" name=""/>
        <dsp:cNvSpPr/>
      </dsp:nvSpPr>
      <dsp:spPr>
        <a:xfrm>
          <a:off x="0" y="1883330"/>
          <a:ext cx="6272784" cy="94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Interaktív és személyre szabott tanulás</a:t>
          </a:r>
          <a:endParaRPr lang="en-US" sz="2800" kern="1200"/>
        </a:p>
      </dsp:txBody>
      <dsp:txXfrm>
        <a:off x="0" y="1883330"/>
        <a:ext cx="6272784" cy="9409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57D82-0D20-A840-A565-DDAC443BE47B}">
      <dsp:nvSpPr>
        <dsp:cNvPr id="0" name=""/>
        <dsp:cNvSpPr/>
      </dsp:nvSpPr>
      <dsp:spPr>
        <a:xfrm>
          <a:off x="0" y="1379"/>
          <a:ext cx="62687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B754F2-4AED-2340-B85A-0F3F6DF49064}">
      <dsp:nvSpPr>
        <dsp:cNvPr id="0" name=""/>
        <dsp:cNvSpPr/>
      </dsp:nvSpPr>
      <dsp:spPr>
        <a:xfrm>
          <a:off x="0" y="1379"/>
          <a:ext cx="6268770" cy="94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/>
            <a:t>Logikai és ügyességi feladatok</a:t>
          </a:r>
          <a:endParaRPr lang="en-US" sz="3600" kern="1200"/>
        </a:p>
      </dsp:txBody>
      <dsp:txXfrm>
        <a:off x="0" y="1379"/>
        <a:ext cx="6268770" cy="940912"/>
      </dsp:txXfrm>
    </dsp:sp>
    <dsp:sp modelId="{432BC447-66BC-EC42-B459-A6221815AECA}">
      <dsp:nvSpPr>
        <dsp:cNvPr id="0" name=""/>
        <dsp:cNvSpPr/>
      </dsp:nvSpPr>
      <dsp:spPr>
        <a:xfrm>
          <a:off x="0" y="942291"/>
          <a:ext cx="62687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F9876-302B-1F40-BBB5-1377B6E9B463}">
      <dsp:nvSpPr>
        <dsp:cNvPr id="0" name=""/>
        <dsp:cNvSpPr/>
      </dsp:nvSpPr>
      <dsp:spPr>
        <a:xfrm>
          <a:off x="0" y="942291"/>
          <a:ext cx="6268770" cy="94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/>
            <a:t>Csapatépítő programok</a:t>
          </a:r>
          <a:endParaRPr lang="en-US" sz="3600" kern="1200"/>
        </a:p>
      </dsp:txBody>
      <dsp:txXfrm>
        <a:off x="0" y="942291"/>
        <a:ext cx="6268770" cy="940912"/>
      </dsp:txXfrm>
    </dsp:sp>
    <dsp:sp modelId="{F833CBEB-E908-224A-A0B9-126E28963981}">
      <dsp:nvSpPr>
        <dsp:cNvPr id="0" name=""/>
        <dsp:cNvSpPr/>
      </dsp:nvSpPr>
      <dsp:spPr>
        <a:xfrm>
          <a:off x="0" y="1883204"/>
          <a:ext cx="62687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17448C-8724-944D-9A61-4EE91B3EF715}">
      <dsp:nvSpPr>
        <dsp:cNvPr id="0" name=""/>
        <dsp:cNvSpPr/>
      </dsp:nvSpPr>
      <dsp:spPr>
        <a:xfrm>
          <a:off x="0" y="1883204"/>
          <a:ext cx="6268770" cy="94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/>
            <a:t>Egyedi, változatos kihívások</a:t>
          </a:r>
          <a:endParaRPr lang="en-US" sz="3600" kern="1200"/>
        </a:p>
      </dsp:txBody>
      <dsp:txXfrm>
        <a:off x="0" y="1883204"/>
        <a:ext cx="6268770" cy="9409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2E02F-7F53-4544-8639-4B9C4961392E}">
      <dsp:nvSpPr>
        <dsp:cNvPr id="0" name=""/>
        <dsp:cNvSpPr/>
      </dsp:nvSpPr>
      <dsp:spPr>
        <a:xfrm>
          <a:off x="0" y="1566"/>
          <a:ext cx="343890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512230-3628-4346-B3D8-5FB71980B779}">
      <dsp:nvSpPr>
        <dsp:cNvPr id="0" name=""/>
        <dsp:cNvSpPr/>
      </dsp:nvSpPr>
      <dsp:spPr>
        <a:xfrm>
          <a:off x="0" y="1566"/>
          <a:ext cx="3438906" cy="106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/>
            <a:t>Marketing kampányok és közösségi média</a:t>
          </a:r>
          <a:endParaRPr lang="en-US" sz="2600" kern="1200"/>
        </a:p>
      </dsp:txBody>
      <dsp:txXfrm>
        <a:off x="0" y="1566"/>
        <a:ext cx="3438906" cy="1068041"/>
      </dsp:txXfrm>
    </dsp:sp>
    <dsp:sp modelId="{8428BCF9-DBFE-5F46-85F8-45ABB65E6E7C}">
      <dsp:nvSpPr>
        <dsp:cNvPr id="0" name=""/>
        <dsp:cNvSpPr/>
      </dsp:nvSpPr>
      <dsp:spPr>
        <a:xfrm>
          <a:off x="0" y="1069608"/>
          <a:ext cx="343890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60440B-EF46-A340-AFAE-09A82D4E6DE8}">
      <dsp:nvSpPr>
        <dsp:cNvPr id="0" name=""/>
        <dsp:cNvSpPr/>
      </dsp:nvSpPr>
      <dsp:spPr>
        <a:xfrm>
          <a:off x="0" y="1069608"/>
          <a:ext cx="3438906" cy="106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/>
            <a:t>Céges rendezvények, iskolai partnerek</a:t>
          </a:r>
          <a:endParaRPr lang="en-US" sz="2600" kern="1200"/>
        </a:p>
      </dsp:txBody>
      <dsp:txXfrm>
        <a:off x="0" y="1069608"/>
        <a:ext cx="3438906" cy="1068041"/>
      </dsp:txXfrm>
    </dsp:sp>
    <dsp:sp modelId="{4C40920B-63E2-5146-A350-452FCE2E5E80}">
      <dsp:nvSpPr>
        <dsp:cNvPr id="0" name=""/>
        <dsp:cNvSpPr/>
      </dsp:nvSpPr>
      <dsp:spPr>
        <a:xfrm>
          <a:off x="0" y="2137649"/>
          <a:ext cx="343890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EC25C4-5296-0445-9CF0-90A287D42C77}">
      <dsp:nvSpPr>
        <dsp:cNvPr id="0" name=""/>
        <dsp:cNvSpPr/>
      </dsp:nvSpPr>
      <dsp:spPr>
        <a:xfrm>
          <a:off x="0" y="2137649"/>
          <a:ext cx="3438906" cy="106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/>
            <a:t>Turisztikai és szabadidős programok</a:t>
          </a:r>
          <a:endParaRPr lang="en-US" sz="2600" kern="1200"/>
        </a:p>
      </dsp:txBody>
      <dsp:txXfrm>
        <a:off x="0" y="2137649"/>
        <a:ext cx="3438906" cy="1068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3726D8-E2CF-301D-4B18-FAA83A669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6F82B78-7BF0-0F36-23F7-8BE3936B8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7F430E-0F8B-2907-8397-91FA5D9B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379-37C0-2348-9B36-1157DB9A5C99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91E658-7992-5E8C-4B33-B4BDEA81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D55C350-AA26-CB4C-E030-47CDF348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699-2B31-1A44-BCBD-A86C8586D7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423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2037F7-EE50-4113-FA1F-F644F640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20D52C3-4174-6197-7B92-5562B41C2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C43F100-C79B-4460-2D07-06021CF5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379-37C0-2348-9B36-1157DB9A5C99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0E3483-AFE9-7E90-977B-6C7ABBD7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428A29-0755-C47A-F598-AA7FC768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699-2B31-1A44-BCBD-A86C8586D7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50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74461AD-4DBA-4800-E843-C79FB4787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59A47B8-C0E1-CD4F-ACC1-58B0A200A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6A1119-A98D-7CBE-290D-083660E8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379-37C0-2348-9B36-1157DB9A5C99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6947771-6892-D17C-1F88-40A8D1A5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CA67AD-136B-704B-D8E2-CDE4F5B5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699-2B31-1A44-BCBD-A86C8586D7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704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AB76D2-D5FA-4070-E998-53F864BF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07B654-198C-7A57-BC9D-B438F4AC7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F169D3F-FE14-EA62-F086-3CADF8736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379-37C0-2348-9B36-1157DB9A5C99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B76E36-4211-DD2B-0254-9F2AA3EB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F72F19B-6C36-7D52-5B8B-73C63A9E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699-2B31-1A44-BCBD-A86C8586D7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484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F7C7A4-EDAF-3647-615F-B96029F5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DF767DB-63F1-19C6-706A-4C03222B9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8854ED6-1AA3-291F-E706-3FD55EFE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379-37C0-2348-9B36-1157DB9A5C99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0203B1F-3E13-9F3E-58AD-AFF82B16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8D3A7AC-D74D-B15D-22AB-35D5EFF5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699-2B31-1A44-BCBD-A86C8586D7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40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40DB1C-B510-D099-ED19-7480736E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4325C4-01F3-15E8-DE4C-BF6B010CB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C368F35-F02D-5C38-BDBC-F912547C4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0E49EA-1D02-F82C-F50F-C05A09D1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379-37C0-2348-9B36-1157DB9A5C99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10315D6-C90B-F0D1-1303-6850621C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39CF00F-8902-B982-3F54-9BDE403E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699-2B31-1A44-BCBD-A86C8586D7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752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3A462E-178B-326D-A2D6-B1FEF134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CCF07F0-D27E-ACA5-E972-FCB59D52D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6A3AB6A-60D8-9D2F-C402-032308DBE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F7C503D-7BF1-E3F2-A31C-5B8D4B159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3342FC6-F8D0-BA68-A370-277444E9B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069F127-2355-10A4-825F-98E8156B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379-37C0-2348-9B36-1157DB9A5C99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4D59654-14B1-A01A-2F3A-361FA328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8065927-E06F-B1B8-8DF2-20A2CF95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699-2B31-1A44-BCBD-A86C8586D7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101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B8E573-361A-878E-49CA-5F323174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27FDAF1-67DB-7A30-0C03-BD941649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379-37C0-2348-9B36-1157DB9A5C99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9201F9B-746D-F21F-E5B6-B77D9239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A3ED99A-FF13-A4C1-755C-14B24E74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699-2B31-1A44-BCBD-A86C8586D7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060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1FCEEA7-8979-B3C7-942C-5E6904B45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379-37C0-2348-9B36-1157DB9A5C99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D5B8BDE-FD7A-69D0-3379-C16B309B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3D60C6E-188A-4A12-B681-CE4CA572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699-2B31-1A44-BCBD-A86C8586D7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75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F469A9-3C86-0E5F-D72C-92113077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E0D714-A1E1-0EE3-EEC0-73D00C56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A65F028-BEED-2EAE-B8A9-5C4D4652E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39110C0-3D98-44CB-FB34-3A87D287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379-37C0-2348-9B36-1157DB9A5C99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3B560F6-31B9-9A09-C990-9F85CFEF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9E9766B-174E-1B92-2294-946AB9A2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699-2B31-1A44-BCBD-A86C8586D7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18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7E11E7-3B54-9C9E-A365-0FA350C0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EDA4F47-A1CD-405D-B070-687B4755B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A2071F3-1D41-77AA-B19C-FCF7001A2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6A7CF44-5D4B-6449-C2F1-9CA0104B6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379-37C0-2348-9B36-1157DB9A5C99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238B8C1-D2C6-0185-A812-9D0874D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3F1ED24-92E2-11B7-F957-64871803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699-2B31-1A44-BCBD-A86C8586D7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46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B3FDB0D-84AE-C34F-93A7-C9A567EB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C365A6E-8D7C-4352-38BB-876120ABE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EFB8F1F-A625-EAB2-7BCF-8C756B3CE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DC3379-37C0-2348-9B36-1157DB9A5C99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30EC63-0AA2-B0E1-CC2D-DC5856D40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01A4F2-C1A2-C6E2-D332-570B2C7A0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2D699-2B31-1A44-BCBD-A86C8586D7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64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B4F47FD-59E2-BFB3-A549-0CA7576FE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716" y="955309"/>
            <a:ext cx="7074568" cy="2898975"/>
          </a:xfrm>
        </p:spPr>
        <p:txBody>
          <a:bodyPr>
            <a:normAutofit/>
          </a:bodyPr>
          <a:lstStyle/>
          <a:p>
            <a:r>
              <a:rPr lang="hu-HU" sz="6600">
                <a:solidFill>
                  <a:srgbClr val="FFFFFF"/>
                </a:solidFill>
              </a:rPr>
              <a:t>Mobile Escape House  (MEH)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6413FAB-B187-5A24-0C55-B2B1D3F18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4916" y="4533813"/>
            <a:ext cx="6930189" cy="169281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Innovatív, interaktív szórakozás és oktatás</a:t>
            </a:r>
          </a:p>
          <a:p>
            <a:r>
              <a:rPr lang="hu-HU" dirty="0">
                <a:solidFill>
                  <a:srgbClr val="FFFFFF"/>
                </a:solidFill>
              </a:rPr>
              <a:t>Mobil szabaduló ház</a:t>
            </a:r>
          </a:p>
          <a:p>
            <a:br>
              <a:rPr lang="hu-HU" sz="2200" dirty="0"/>
            </a:br>
            <a:r>
              <a:rPr lang="hu-HU" sz="2200" b="1" i="0" dirty="0">
                <a:solidFill>
                  <a:srgbClr val="333333"/>
                </a:solidFill>
                <a:effectLst/>
                <a:latin typeface="Poppins" panose="020B0604020202020204" pitchFamily="34" charset="0"/>
              </a:rPr>
              <a:t>GINOP-2.1.7-15-2016-00272</a:t>
            </a:r>
            <a:endParaRPr lang="hu-HU" sz="2200" dirty="0">
              <a:solidFill>
                <a:srgbClr val="FFFFFF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B5DB89-2DB3-1E64-6335-F804B5755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222" y="4895116"/>
            <a:ext cx="2840730" cy="19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0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 descr="A képen személy, fedett pályás, mennyezet, tető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71117DAD-7168-D8EA-2CF7-CC9AC51E22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18" b="9091"/>
          <a:stretch/>
        </p:blipFill>
        <p:spPr>
          <a:xfrm rot="10800000"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2" name="Rectangle 2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2007F05-66C2-0DC3-C85E-5ADD29EE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u-HU" sz="2800"/>
              <a:t>Piacra lépési stratégiák</a:t>
            </a:r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6A626EE2-6FC9-9798-2089-625B564BB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640172"/>
              </p:ext>
            </p:extLst>
          </p:nvPr>
        </p:nvGraphicFramePr>
        <p:xfrm>
          <a:off x="371094" y="2718054"/>
          <a:ext cx="3438906" cy="320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251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E0577E1-D125-D81B-BD34-47C47211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Köszönjük a figyelmet!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810D9-779E-5F59-80BA-0D6E5F925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222" y="4895116"/>
            <a:ext cx="2840730" cy="19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CC22548B-476B-8E95-C52D-83949D95F884}"/>
              </a:ext>
            </a:extLst>
          </p:cNvPr>
          <p:cNvSpPr txBox="1"/>
          <p:nvPr/>
        </p:nvSpPr>
        <p:spPr>
          <a:xfrm>
            <a:off x="3245458" y="4121834"/>
            <a:ext cx="6099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A projekt az Európai Unió támogatásával, az Európai Regionális Fejlesztési Alap támogatásával valósul meg. </a:t>
            </a:r>
            <a:br>
              <a:rPr lang="hu-HU" sz="1800" dirty="0"/>
            </a:br>
            <a:r>
              <a:rPr lang="hu-HU" sz="1800" b="1" i="0" dirty="0">
                <a:solidFill>
                  <a:srgbClr val="333333"/>
                </a:solidFill>
                <a:effectLst/>
                <a:latin typeface="Poppins" panose="020B0604020202020204" pitchFamily="34" charset="0"/>
              </a:rPr>
              <a:t>GINOP-2.1.7-15-2016-00272</a:t>
            </a:r>
            <a:endParaRPr lang="hu-H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5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4B02A2F-9803-6BEC-5CEA-FF3175AD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hu-HU" sz="5400">
                <a:solidFill>
                  <a:srgbClr val="FFFFFF"/>
                </a:solidFill>
              </a:rPr>
              <a:t>Bevezetés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701D8A08-8DC5-3541-2691-57B761D43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989781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81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735801C-6665-8B55-9F4E-043F1E32A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hu-HU" sz="5200"/>
              <a:t>A Projekt bemutatása</a:t>
            </a:r>
          </a:p>
        </p:txBody>
      </p:sp>
      <p:pic>
        <p:nvPicPr>
          <p:cNvPr id="6" name="Kép 5" descr="A képen fedett pályás, számítógép, computer, fal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76902B06-414D-3207-418D-E50867F8B9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454" r="16275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25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7F5EA43F-29BA-FAF6-7929-47B6794AD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390734"/>
              </p:ext>
            </p:extLst>
          </p:nvPr>
        </p:nvGraphicFramePr>
        <p:xfrm>
          <a:off x="5080216" y="3351276"/>
          <a:ext cx="6272784" cy="2825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667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BDECA23-A273-49D2-C3D5-BB8E40E6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hu-HU" sz="5200"/>
              <a:t>Működési koncepció</a:t>
            </a:r>
          </a:p>
        </p:txBody>
      </p:sp>
      <p:pic>
        <p:nvPicPr>
          <p:cNvPr id="6" name="Kép 5" descr="A képen Megjelenítőeszköz, multimédia, fedett pályás, személ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E62ED12-DD0D-F075-A49E-571BB9C5CB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" b="606"/>
          <a:stretch/>
        </p:blipFill>
        <p:spPr>
          <a:xfrm rot="16200000">
            <a:off x="-1176337" y="1176337"/>
            <a:ext cx="6858000" cy="4505325"/>
          </a:xfrm>
          <a:prstGeom prst="rect">
            <a:avLst/>
          </a:prstGeom>
        </p:spPr>
      </p:pic>
      <p:sp>
        <p:nvSpPr>
          <p:cNvPr id="25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27D04376-7F9C-FE93-48A1-B6CC88434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235711"/>
              </p:ext>
            </p:extLst>
          </p:nvPr>
        </p:nvGraphicFramePr>
        <p:xfrm>
          <a:off x="5080216" y="3351276"/>
          <a:ext cx="6272784" cy="2825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568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A326292-1CF8-7CD3-FB2C-F05296DD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hu-HU" sz="5200"/>
              <a:t>Technológiai megoldások</a:t>
            </a:r>
          </a:p>
        </p:txBody>
      </p:sp>
      <p:pic>
        <p:nvPicPr>
          <p:cNvPr id="6" name="Kép 5" descr="A képen ablak, személy, fedett pályás, árnyék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0D1685D-2E32-1128-FB4A-C4741403B6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" b="606"/>
          <a:stretch/>
        </p:blipFill>
        <p:spPr>
          <a:xfrm rot="5400000">
            <a:off x="-1176337" y="1176337"/>
            <a:ext cx="6858000" cy="4505325"/>
          </a:xfrm>
          <a:prstGeom prst="rect">
            <a:avLst/>
          </a:prstGeom>
        </p:spPr>
      </p:pic>
      <p:sp>
        <p:nvSpPr>
          <p:cNvPr id="35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E937BE8F-5E7B-1DC2-AD33-AC012C682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262231"/>
              </p:ext>
            </p:extLst>
          </p:nvPr>
        </p:nvGraphicFramePr>
        <p:xfrm>
          <a:off x="5080216" y="3351276"/>
          <a:ext cx="6272784" cy="2825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629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 descr="A képen elektronika, Elektrontechnika, Áramköri elem, Elektronikus alkatrész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6F7F695-4BED-4BA2-BC74-259E2B4B0B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86" t="9056" b="35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9A63007-3617-B047-3D10-7806C923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470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u-HU" sz="2800"/>
              <a:t>Fejlesztési folyamat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80412CFD-6D2D-BE79-C604-D4C920A1C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759244"/>
              </p:ext>
            </p:extLst>
          </p:nvPr>
        </p:nvGraphicFramePr>
        <p:xfrm>
          <a:off x="8370470" y="2718054"/>
          <a:ext cx="3438906" cy="320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997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2E7A7D0-55A3-415E-AE9F-B7C59E36E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B46314B-8F63-8F3A-3940-836921EF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hu-HU" sz="5200"/>
              <a:t>A MEH piaci előnyei</a:t>
            </a:r>
          </a:p>
        </p:txBody>
      </p:sp>
      <p:pic>
        <p:nvPicPr>
          <p:cNvPr id="6" name="Kép 5" descr="A képen fedett pályás, ruházat, fal, személ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C59227AB-CBB2-2AEC-56EE-8B24DD9C74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407" b="3"/>
          <a:stretch/>
        </p:blipFill>
        <p:spPr>
          <a:xfrm rot="16200000">
            <a:off x="-306651" y="1364984"/>
            <a:ext cx="5575828" cy="40481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E3933262-4933-5179-E636-379277ABF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475818"/>
              </p:ext>
            </p:extLst>
          </p:nvPr>
        </p:nvGraphicFramePr>
        <p:xfrm>
          <a:off x="5080216" y="3351276"/>
          <a:ext cx="6272784" cy="2825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57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40F1198-9FD4-A9AB-B964-95799F70D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hu-HU" sz="5200"/>
              <a:t>Oktatási hasznosíthatóság</a:t>
            </a:r>
          </a:p>
        </p:txBody>
      </p:sp>
      <p:pic>
        <p:nvPicPr>
          <p:cNvPr id="6" name="Kép 5" descr="A képen ruházat, személy, kültéri, fű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0BF4057-83DF-0717-7F2B-95B1877F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04" b="6204"/>
          <a:stretch/>
        </p:blipFill>
        <p:spPr>
          <a:xfrm rot="16200000">
            <a:off x="-1176337" y="1176337"/>
            <a:ext cx="6858000" cy="4505325"/>
          </a:xfrm>
          <a:prstGeom prst="rect">
            <a:avLst/>
          </a:prstGeom>
        </p:spPr>
      </p:pic>
      <p:sp>
        <p:nvSpPr>
          <p:cNvPr id="18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450AA5FC-F706-0739-1B9F-F1AE85B055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073608"/>
              </p:ext>
            </p:extLst>
          </p:nvPr>
        </p:nvGraphicFramePr>
        <p:xfrm>
          <a:off x="5080216" y="3351276"/>
          <a:ext cx="6272784" cy="2825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72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6895C5D-485B-67A0-0DA5-71707C18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hu-HU" sz="5200"/>
              <a:t>Szórakoztatás és élmény</a:t>
            </a:r>
          </a:p>
        </p:txBody>
      </p:sp>
      <p:sp>
        <p:nvSpPr>
          <p:cNvPr id="18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Kép 5" descr="A képen fedett pályás, személy, számítógép, fal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B1D0848-57A8-CF2C-22AB-C0CF0DBB0F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3"/>
          <a:stretch/>
        </p:blipFill>
        <p:spPr>
          <a:xfrm rot="16200000">
            <a:off x="6509002" y="1175003"/>
            <a:ext cx="6858000" cy="4507993"/>
          </a:xfrm>
          <a:prstGeom prst="rect">
            <a:avLst/>
          </a:prstGeom>
        </p:spPr>
      </p:pic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3E42EB61-9562-D4F4-F322-D5FE58B115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383561"/>
              </p:ext>
            </p:extLst>
          </p:nvPr>
        </p:nvGraphicFramePr>
        <p:xfrm>
          <a:off x="615458" y="3355848"/>
          <a:ext cx="6268770" cy="282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8870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169</Words>
  <Application>Microsoft Macintosh PowerPoint</Application>
  <PresentationFormat>Szélesvásznú</PresentationFormat>
  <Paragraphs>42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Poppins</vt:lpstr>
      <vt:lpstr>Roboto</vt:lpstr>
      <vt:lpstr>Office-téma</vt:lpstr>
      <vt:lpstr>Mobile Escape House  (MEH)</vt:lpstr>
      <vt:lpstr>Bevezetés</vt:lpstr>
      <vt:lpstr>A Projekt bemutatása</vt:lpstr>
      <vt:lpstr>Működési koncepció</vt:lpstr>
      <vt:lpstr>Technológiai megoldások</vt:lpstr>
      <vt:lpstr>Fejlesztési folyamat</vt:lpstr>
      <vt:lpstr>A MEH piaci előnyei</vt:lpstr>
      <vt:lpstr>Oktatási hasznosíthatóság</vt:lpstr>
      <vt:lpstr>Szórakoztatás és élmény</vt:lpstr>
      <vt:lpstr>Piacra lépési stratégiák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Teschner Gergely</dc:creator>
  <cp:lastModifiedBy>Teschner Gergely</cp:lastModifiedBy>
  <cp:revision>7</cp:revision>
  <dcterms:created xsi:type="dcterms:W3CDTF">2025-03-02T07:52:25Z</dcterms:created>
  <dcterms:modified xsi:type="dcterms:W3CDTF">2025-06-12T10:52:38Z</dcterms:modified>
</cp:coreProperties>
</file>